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84" r:id="rId1"/>
  </p:sldMasterIdLst>
  <p:notesMasterIdLst>
    <p:notesMasterId r:id="rId19"/>
  </p:notesMasterIdLst>
  <p:handoutMasterIdLst>
    <p:handoutMasterId r:id="rId20"/>
  </p:handoutMasterIdLst>
  <p:sldIdLst>
    <p:sldId id="567" r:id="rId2"/>
    <p:sldId id="554" r:id="rId3"/>
    <p:sldId id="555" r:id="rId4"/>
    <p:sldId id="547" r:id="rId5"/>
    <p:sldId id="548" r:id="rId6"/>
    <p:sldId id="549" r:id="rId7"/>
    <p:sldId id="550" r:id="rId8"/>
    <p:sldId id="551" r:id="rId9"/>
    <p:sldId id="557" r:id="rId10"/>
    <p:sldId id="559" r:id="rId11"/>
    <p:sldId id="528" r:id="rId12"/>
    <p:sldId id="529" r:id="rId13"/>
    <p:sldId id="568" r:id="rId14"/>
    <p:sldId id="569" r:id="rId15"/>
    <p:sldId id="475" r:id="rId16"/>
    <p:sldId id="530" r:id="rId17"/>
    <p:sldId id="532" r:id="rId1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57016B93-741C-4667-AAA2-70C39DDC36C9}">
          <p14:sldIdLst>
            <p14:sldId id="567"/>
            <p14:sldId id="554"/>
            <p14:sldId id="555"/>
            <p14:sldId id="547"/>
            <p14:sldId id="548"/>
            <p14:sldId id="549"/>
            <p14:sldId id="550"/>
            <p14:sldId id="551"/>
            <p14:sldId id="557"/>
            <p14:sldId id="559"/>
            <p14:sldId id="528"/>
            <p14:sldId id="529"/>
            <p14:sldId id="568"/>
            <p14:sldId id="569"/>
            <p14:sldId id="475"/>
            <p14:sldId id="530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3300"/>
    <a:srgbClr val="FF6600"/>
    <a:srgbClr val="006600"/>
    <a:srgbClr val="7FF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4" autoAdjust="0"/>
    <p:restoredTop sz="92543" autoAdjust="0"/>
  </p:normalViewPr>
  <p:slideViewPr>
    <p:cSldViewPr>
      <p:cViewPr varScale="1">
        <p:scale>
          <a:sx n="106" d="100"/>
          <a:sy n="106" d="100"/>
        </p:scale>
        <p:origin x="22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89E8B-B490-4988-B4A2-90F83D3EE972}" type="doc">
      <dgm:prSet loTypeId="urn:microsoft.com/office/officeart/2005/8/layout/matrix2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BC17BC9-BBB8-4CE4-8E97-513BE4012E62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能力 提升</a:t>
          </a:r>
        </a:p>
      </dgm:t>
    </dgm:pt>
    <dgm:pt modelId="{74C4B03E-AC54-406C-BB3F-A2AFB2ACD2B5}" type="parTrans" cxnId="{A97D1E50-00F0-44E0-A6F0-2A50EEB4820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CE8F85A-E974-423F-BE86-56F7684BE934}" type="sibTrans" cxnId="{A97D1E50-00F0-44E0-A6F0-2A50EEB4820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200DD70-34F4-4727-B3F6-36C0A4F602CE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知識 進取</a:t>
          </a:r>
        </a:p>
      </dgm:t>
    </dgm:pt>
    <dgm:pt modelId="{D850DE6F-E651-487B-AEFC-393369675034}" type="parTrans" cxnId="{B5812A2B-21B5-4265-B1C9-1312A7BD89B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F5DB0C7-FD1B-4025-A09A-470305C429B1}" type="sibTrans" cxnId="{B5812A2B-21B5-4265-B1C9-1312A7BD89B5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4B2CB0F-4737-4AA7-82FB-0CEAAF90F293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才氣 培養</a:t>
          </a:r>
        </a:p>
      </dgm:t>
    </dgm:pt>
    <dgm:pt modelId="{6E4B6861-43A9-4921-9DF7-8A624B8788A0}" type="parTrans" cxnId="{35FF75DC-B2C0-43DD-8B84-B9F1B60804F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F65FC29-A5D4-4360-B405-13748BE52E2F}" type="sibTrans" cxnId="{35FF75DC-B2C0-43DD-8B84-B9F1B60804F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6D563E5-9C5F-4D39-99F0-B8C3E4FFDDFD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性格 沉潛</a:t>
          </a:r>
        </a:p>
      </dgm:t>
    </dgm:pt>
    <dgm:pt modelId="{BCCDE50B-2EC6-4110-B5FC-79B10E8CABF7}" type="parTrans" cxnId="{67E3AB4F-0E3B-44E9-9368-23FF8024782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D1E3190-71F9-4876-A965-1FDFA685E32F}" type="sibTrans" cxnId="{67E3AB4F-0E3B-44E9-9368-23FF8024782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F344C34-C90F-4676-8878-CA0C1369D5E7}" type="pres">
      <dgm:prSet presAssocID="{F8089E8B-B490-4988-B4A2-90F83D3EE972}" presName="matrix" presStyleCnt="0">
        <dgm:presLayoutVars>
          <dgm:chMax val="1"/>
          <dgm:dir/>
          <dgm:resizeHandles val="exact"/>
        </dgm:presLayoutVars>
      </dgm:prSet>
      <dgm:spPr/>
    </dgm:pt>
    <dgm:pt modelId="{0559F87B-DCB6-437D-BF2F-564C3884640F}" type="pres">
      <dgm:prSet presAssocID="{F8089E8B-B490-4988-B4A2-90F83D3EE972}" presName="axisShape" presStyleLbl="bgShp" presStyleIdx="0" presStyleCnt="1"/>
      <dgm:spPr/>
    </dgm:pt>
    <dgm:pt modelId="{8D282C7A-5F88-4E48-94D4-1E31B91E324B}" type="pres">
      <dgm:prSet presAssocID="{F8089E8B-B490-4988-B4A2-90F83D3EE97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3FC54B2-FD7C-497A-A8EE-BEA545B52372}" type="pres">
      <dgm:prSet presAssocID="{F8089E8B-B490-4988-B4A2-90F83D3EE97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8725C82-1F3B-492C-BFDC-78CC13704A85}" type="pres">
      <dgm:prSet presAssocID="{F8089E8B-B490-4988-B4A2-90F83D3EE97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4418FD-C9BB-4A11-88F6-BE84DE0697CC}" type="pres">
      <dgm:prSet presAssocID="{F8089E8B-B490-4988-B4A2-90F83D3EE97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7386B04-6BDB-4554-9B53-7A73B931E74E}" type="presOf" srcId="{3BC17BC9-BBB8-4CE4-8E97-513BE4012E62}" destId="{8D282C7A-5F88-4E48-94D4-1E31B91E324B}" srcOrd="0" destOrd="0" presId="urn:microsoft.com/office/officeart/2005/8/layout/matrix2"/>
    <dgm:cxn modelId="{B5812A2B-21B5-4265-B1C9-1312A7BD89B5}" srcId="{F8089E8B-B490-4988-B4A2-90F83D3EE972}" destId="{B200DD70-34F4-4727-B3F6-36C0A4F602CE}" srcOrd="1" destOrd="0" parTransId="{D850DE6F-E651-487B-AEFC-393369675034}" sibTransId="{FF5DB0C7-FD1B-4025-A09A-470305C429B1}"/>
    <dgm:cxn modelId="{255F1840-AF00-47F7-91C3-89ED04B32D1C}" type="presOf" srcId="{F6D563E5-9C5F-4D39-99F0-B8C3E4FFDDFD}" destId="{6C4418FD-C9BB-4A11-88F6-BE84DE0697CC}" srcOrd="0" destOrd="0" presId="urn:microsoft.com/office/officeart/2005/8/layout/matrix2"/>
    <dgm:cxn modelId="{56C3B867-30BE-49A5-9BD7-A31A7938DA00}" type="presOf" srcId="{F4B2CB0F-4737-4AA7-82FB-0CEAAF90F293}" destId="{68725C82-1F3B-492C-BFDC-78CC13704A85}" srcOrd="0" destOrd="0" presId="urn:microsoft.com/office/officeart/2005/8/layout/matrix2"/>
    <dgm:cxn modelId="{B7F9844C-4345-4788-9DEE-092145EB01DF}" type="presOf" srcId="{F8089E8B-B490-4988-B4A2-90F83D3EE972}" destId="{8F344C34-C90F-4676-8878-CA0C1369D5E7}" srcOrd="0" destOrd="0" presId="urn:microsoft.com/office/officeart/2005/8/layout/matrix2"/>
    <dgm:cxn modelId="{67E3AB4F-0E3B-44E9-9368-23FF8024782F}" srcId="{F8089E8B-B490-4988-B4A2-90F83D3EE972}" destId="{F6D563E5-9C5F-4D39-99F0-B8C3E4FFDDFD}" srcOrd="3" destOrd="0" parTransId="{BCCDE50B-2EC6-4110-B5FC-79B10E8CABF7}" sibTransId="{1D1E3190-71F9-4876-A965-1FDFA685E32F}"/>
    <dgm:cxn modelId="{A97D1E50-00F0-44E0-A6F0-2A50EEB48207}" srcId="{F8089E8B-B490-4988-B4A2-90F83D3EE972}" destId="{3BC17BC9-BBB8-4CE4-8E97-513BE4012E62}" srcOrd="0" destOrd="0" parTransId="{74C4B03E-AC54-406C-BB3F-A2AFB2ACD2B5}" sibTransId="{0CE8F85A-E974-423F-BE86-56F7684BE934}"/>
    <dgm:cxn modelId="{C4C06E50-04AB-4C42-8D59-7D6BFC8B8E3D}" type="presOf" srcId="{B200DD70-34F4-4727-B3F6-36C0A4F602CE}" destId="{13FC54B2-FD7C-497A-A8EE-BEA545B52372}" srcOrd="0" destOrd="0" presId="urn:microsoft.com/office/officeart/2005/8/layout/matrix2"/>
    <dgm:cxn modelId="{35FF75DC-B2C0-43DD-8B84-B9F1B60804FD}" srcId="{F8089E8B-B490-4988-B4A2-90F83D3EE972}" destId="{F4B2CB0F-4737-4AA7-82FB-0CEAAF90F293}" srcOrd="2" destOrd="0" parTransId="{6E4B6861-43A9-4921-9DF7-8A624B8788A0}" sibTransId="{0F65FC29-A5D4-4360-B405-13748BE52E2F}"/>
    <dgm:cxn modelId="{F1D594AF-9223-4D86-B306-6471DBDE7505}" type="presParOf" srcId="{8F344C34-C90F-4676-8878-CA0C1369D5E7}" destId="{0559F87B-DCB6-437D-BF2F-564C3884640F}" srcOrd="0" destOrd="0" presId="urn:microsoft.com/office/officeart/2005/8/layout/matrix2"/>
    <dgm:cxn modelId="{8F107DF9-F511-41E8-96D1-E6E5DB78A322}" type="presParOf" srcId="{8F344C34-C90F-4676-8878-CA0C1369D5E7}" destId="{8D282C7A-5F88-4E48-94D4-1E31B91E324B}" srcOrd="1" destOrd="0" presId="urn:microsoft.com/office/officeart/2005/8/layout/matrix2"/>
    <dgm:cxn modelId="{6E100E44-189C-4A8F-81B2-B5414260FA2D}" type="presParOf" srcId="{8F344C34-C90F-4676-8878-CA0C1369D5E7}" destId="{13FC54B2-FD7C-497A-A8EE-BEA545B52372}" srcOrd="2" destOrd="0" presId="urn:microsoft.com/office/officeart/2005/8/layout/matrix2"/>
    <dgm:cxn modelId="{C929A752-9637-43BC-9AD7-BFCB6B91706A}" type="presParOf" srcId="{8F344C34-C90F-4676-8878-CA0C1369D5E7}" destId="{68725C82-1F3B-492C-BFDC-78CC13704A85}" srcOrd="3" destOrd="0" presId="urn:microsoft.com/office/officeart/2005/8/layout/matrix2"/>
    <dgm:cxn modelId="{72FE527B-17BC-4DFD-887A-F82D953F55D3}" type="presParOf" srcId="{8F344C34-C90F-4676-8878-CA0C1369D5E7}" destId="{6C4418FD-C9BB-4A11-88F6-BE84DE0697C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6F135A-3617-4D91-B016-110D6A00C3C8}" type="doc">
      <dgm:prSet loTypeId="urn:microsoft.com/office/officeart/2005/8/layout/default#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885723B-DAD9-4791-A7B3-975514619F65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了解自我</a:t>
          </a:r>
        </a:p>
      </dgm:t>
    </dgm:pt>
    <dgm:pt modelId="{C04249DF-4EE5-4DCF-9FC4-BDA23222AC07}" type="parTrans" cxnId="{2EBF5AAC-0C93-4AD8-BBF8-0AEF6E828E1A}">
      <dgm:prSet/>
      <dgm:spPr/>
      <dgm:t>
        <a:bodyPr/>
        <a:lstStyle/>
        <a:p>
          <a:endParaRPr lang="zh-TW" altLang="en-US"/>
        </a:p>
      </dgm:t>
    </dgm:pt>
    <dgm:pt modelId="{EAB7872A-280B-4EC4-88AC-CB0B1B860D33}" type="sibTrans" cxnId="{2EBF5AAC-0C93-4AD8-BBF8-0AEF6E828E1A}">
      <dgm:prSet/>
      <dgm:spPr/>
      <dgm:t>
        <a:bodyPr/>
        <a:lstStyle/>
        <a:p>
          <a:endParaRPr lang="zh-TW" altLang="en-US"/>
        </a:p>
      </dgm:t>
    </dgm:pt>
    <dgm:pt modelId="{A2069E27-315F-4BE0-B67A-292186A1EA42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獨立思考</a:t>
          </a:r>
        </a:p>
      </dgm:t>
    </dgm:pt>
    <dgm:pt modelId="{67C2C544-5A6C-4B5E-8341-F0FE5F31400A}" type="parTrans" cxnId="{98FB83AF-EDFB-435F-808F-FBF4A8EC5E7A}">
      <dgm:prSet/>
      <dgm:spPr/>
      <dgm:t>
        <a:bodyPr/>
        <a:lstStyle/>
        <a:p>
          <a:endParaRPr lang="zh-TW" altLang="en-US"/>
        </a:p>
      </dgm:t>
    </dgm:pt>
    <dgm:pt modelId="{4F754D79-FC6B-458B-BF34-56E7CB0EB2B5}" type="sibTrans" cxnId="{98FB83AF-EDFB-435F-808F-FBF4A8EC5E7A}">
      <dgm:prSet/>
      <dgm:spPr/>
      <dgm:t>
        <a:bodyPr/>
        <a:lstStyle/>
        <a:p>
          <a:endParaRPr lang="zh-TW" altLang="en-US"/>
        </a:p>
      </dgm:t>
    </dgm:pt>
    <dgm:pt modelId="{4AAC5179-3BBB-4449-8F84-76A63CB2E365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平衡發展</a:t>
          </a:r>
        </a:p>
      </dgm:t>
    </dgm:pt>
    <dgm:pt modelId="{2F6AC621-A3FE-472A-A12C-5E2B9CC1A540}" type="parTrans" cxnId="{370FC62A-1698-4F65-AC32-0045864F0D0A}">
      <dgm:prSet/>
      <dgm:spPr/>
      <dgm:t>
        <a:bodyPr/>
        <a:lstStyle/>
        <a:p>
          <a:endParaRPr lang="zh-TW" altLang="en-US"/>
        </a:p>
      </dgm:t>
    </dgm:pt>
    <dgm:pt modelId="{BD215E2C-19D5-4EB7-9CB2-043F87EB5337}" type="sibTrans" cxnId="{370FC62A-1698-4F65-AC32-0045864F0D0A}">
      <dgm:prSet/>
      <dgm:spPr/>
      <dgm:t>
        <a:bodyPr/>
        <a:lstStyle/>
        <a:p>
          <a:endParaRPr lang="zh-TW" altLang="en-US"/>
        </a:p>
      </dgm:t>
    </dgm:pt>
    <dgm:pt modelId="{8E92BAD0-F990-41EB-AD85-E5EDE513D9F5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服務學習</a:t>
          </a:r>
        </a:p>
      </dgm:t>
    </dgm:pt>
    <dgm:pt modelId="{EFE53890-D24F-4156-B424-26A0D0BBCA3E}" type="parTrans" cxnId="{14D1C26F-8C97-4EE2-96C0-CF9C4F4307CC}">
      <dgm:prSet/>
      <dgm:spPr/>
      <dgm:t>
        <a:bodyPr/>
        <a:lstStyle/>
        <a:p>
          <a:endParaRPr lang="zh-TW" altLang="en-US"/>
        </a:p>
      </dgm:t>
    </dgm:pt>
    <dgm:pt modelId="{28846D1F-00C9-4F63-A24E-BDE47B8B21C7}" type="sibTrans" cxnId="{14D1C26F-8C97-4EE2-96C0-CF9C4F4307CC}">
      <dgm:prSet/>
      <dgm:spPr/>
      <dgm:t>
        <a:bodyPr/>
        <a:lstStyle/>
        <a:p>
          <a:endParaRPr lang="zh-TW" altLang="en-US"/>
        </a:p>
      </dgm:t>
    </dgm:pt>
    <dgm:pt modelId="{57B0382A-AEC9-4475-9D49-BA654A329294}">
      <dgm:prSet phldrT="[文字]"/>
      <dgm:spPr/>
      <dgm:t>
        <a:bodyPr/>
        <a:lstStyle/>
        <a:p>
          <a:r>
            <a:rPr lang="zh-TW" altLang="en-US" dirty="0">
              <a:latin typeface="+mj-ea"/>
              <a:ea typeface="+mj-ea"/>
            </a:rPr>
            <a:t>健全人格</a:t>
          </a:r>
        </a:p>
      </dgm:t>
    </dgm:pt>
    <dgm:pt modelId="{8F754D4C-B2A2-4784-B94C-1FD42F90AFF5}" type="parTrans" cxnId="{38A1D533-0508-4375-B219-746C399E2281}">
      <dgm:prSet/>
      <dgm:spPr/>
      <dgm:t>
        <a:bodyPr/>
        <a:lstStyle/>
        <a:p>
          <a:endParaRPr lang="zh-TW" altLang="en-US"/>
        </a:p>
      </dgm:t>
    </dgm:pt>
    <dgm:pt modelId="{0E54DFF7-A905-461A-B718-7DCE2D0A8526}" type="sibTrans" cxnId="{38A1D533-0508-4375-B219-746C399E2281}">
      <dgm:prSet/>
      <dgm:spPr/>
      <dgm:t>
        <a:bodyPr/>
        <a:lstStyle/>
        <a:p>
          <a:endParaRPr lang="zh-TW" altLang="en-US"/>
        </a:p>
      </dgm:t>
    </dgm:pt>
    <dgm:pt modelId="{1FA7131B-160C-4066-BF5B-73E0028F8CA1}" type="pres">
      <dgm:prSet presAssocID="{656F135A-3617-4D91-B016-110D6A00C3C8}" presName="diagram" presStyleCnt="0">
        <dgm:presLayoutVars>
          <dgm:dir/>
          <dgm:resizeHandles val="exact"/>
        </dgm:presLayoutVars>
      </dgm:prSet>
      <dgm:spPr/>
    </dgm:pt>
    <dgm:pt modelId="{057E8C41-F3F1-470E-8B59-14675B08E672}" type="pres">
      <dgm:prSet presAssocID="{3885723B-DAD9-4791-A7B3-975514619F65}" presName="node" presStyleLbl="node1" presStyleIdx="0" presStyleCnt="5">
        <dgm:presLayoutVars>
          <dgm:bulletEnabled val="1"/>
        </dgm:presLayoutVars>
      </dgm:prSet>
      <dgm:spPr/>
    </dgm:pt>
    <dgm:pt modelId="{DA93DB9C-D386-4004-9929-2CBD8D212C05}" type="pres">
      <dgm:prSet presAssocID="{EAB7872A-280B-4EC4-88AC-CB0B1B860D33}" presName="sibTrans" presStyleCnt="0"/>
      <dgm:spPr/>
    </dgm:pt>
    <dgm:pt modelId="{36CA6AC3-FDFF-448A-B64F-DE44C2796954}" type="pres">
      <dgm:prSet presAssocID="{A2069E27-315F-4BE0-B67A-292186A1EA42}" presName="node" presStyleLbl="node1" presStyleIdx="1" presStyleCnt="5">
        <dgm:presLayoutVars>
          <dgm:bulletEnabled val="1"/>
        </dgm:presLayoutVars>
      </dgm:prSet>
      <dgm:spPr/>
    </dgm:pt>
    <dgm:pt modelId="{29123CD6-3276-4269-AC11-74DA16DC0AE5}" type="pres">
      <dgm:prSet presAssocID="{4F754D79-FC6B-458B-BF34-56E7CB0EB2B5}" presName="sibTrans" presStyleCnt="0"/>
      <dgm:spPr/>
    </dgm:pt>
    <dgm:pt modelId="{5D9F786E-56C4-41A8-BD89-1A44017C4A75}" type="pres">
      <dgm:prSet presAssocID="{4AAC5179-3BBB-4449-8F84-76A63CB2E365}" presName="node" presStyleLbl="node1" presStyleIdx="2" presStyleCnt="5">
        <dgm:presLayoutVars>
          <dgm:bulletEnabled val="1"/>
        </dgm:presLayoutVars>
      </dgm:prSet>
      <dgm:spPr/>
    </dgm:pt>
    <dgm:pt modelId="{3FDA1CAE-D3E9-43CA-830D-C33F30846509}" type="pres">
      <dgm:prSet presAssocID="{BD215E2C-19D5-4EB7-9CB2-043F87EB5337}" presName="sibTrans" presStyleCnt="0"/>
      <dgm:spPr/>
    </dgm:pt>
    <dgm:pt modelId="{1444A5F8-076A-406D-AFCF-F1D00987B7DC}" type="pres">
      <dgm:prSet presAssocID="{8E92BAD0-F990-41EB-AD85-E5EDE513D9F5}" presName="node" presStyleLbl="node1" presStyleIdx="3" presStyleCnt="5">
        <dgm:presLayoutVars>
          <dgm:bulletEnabled val="1"/>
        </dgm:presLayoutVars>
      </dgm:prSet>
      <dgm:spPr/>
    </dgm:pt>
    <dgm:pt modelId="{44363651-3ABA-4044-81EF-C184ED94E986}" type="pres">
      <dgm:prSet presAssocID="{28846D1F-00C9-4F63-A24E-BDE47B8B21C7}" presName="sibTrans" presStyleCnt="0"/>
      <dgm:spPr/>
    </dgm:pt>
    <dgm:pt modelId="{18A9CF1F-0003-4A8D-AEED-CB833D6EDA5E}" type="pres">
      <dgm:prSet presAssocID="{57B0382A-AEC9-4475-9D49-BA654A329294}" presName="node" presStyleLbl="node1" presStyleIdx="4" presStyleCnt="5">
        <dgm:presLayoutVars>
          <dgm:bulletEnabled val="1"/>
        </dgm:presLayoutVars>
      </dgm:prSet>
      <dgm:spPr/>
    </dgm:pt>
  </dgm:ptLst>
  <dgm:cxnLst>
    <dgm:cxn modelId="{5D96BE19-CDD4-4E5F-9D66-C4C634082D71}" type="presOf" srcId="{3885723B-DAD9-4791-A7B3-975514619F65}" destId="{057E8C41-F3F1-470E-8B59-14675B08E672}" srcOrd="0" destOrd="0" presId="urn:microsoft.com/office/officeart/2005/8/layout/default#2"/>
    <dgm:cxn modelId="{370FC62A-1698-4F65-AC32-0045864F0D0A}" srcId="{656F135A-3617-4D91-B016-110D6A00C3C8}" destId="{4AAC5179-3BBB-4449-8F84-76A63CB2E365}" srcOrd="2" destOrd="0" parTransId="{2F6AC621-A3FE-472A-A12C-5E2B9CC1A540}" sibTransId="{BD215E2C-19D5-4EB7-9CB2-043F87EB5337}"/>
    <dgm:cxn modelId="{38A1D533-0508-4375-B219-746C399E2281}" srcId="{656F135A-3617-4D91-B016-110D6A00C3C8}" destId="{57B0382A-AEC9-4475-9D49-BA654A329294}" srcOrd="4" destOrd="0" parTransId="{8F754D4C-B2A2-4784-B94C-1FD42F90AFF5}" sibTransId="{0E54DFF7-A905-461A-B718-7DCE2D0A8526}"/>
    <dgm:cxn modelId="{14D1C26F-8C97-4EE2-96C0-CF9C4F4307CC}" srcId="{656F135A-3617-4D91-B016-110D6A00C3C8}" destId="{8E92BAD0-F990-41EB-AD85-E5EDE513D9F5}" srcOrd="3" destOrd="0" parTransId="{EFE53890-D24F-4156-B424-26A0D0BBCA3E}" sibTransId="{28846D1F-00C9-4F63-A24E-BDE47B8B21C7}"/>
    <dgm:cxn modelId="{A9196E75-1CD7-4314-A440-795486BC8233}" type="presOf" srcId="{8E92BAD0-F990-41EB-AD85-E5EDE513D9F5}" destId="{1444A5F8-076A-406D-AFCF-F1D00987B7DC}" srcOrd="0" destOrd="0" presId="urn:microsoft.com/office/officeart/2005/8/layout/default#2"/>
    <dgm:cxn modelId="{911C9684-FE6C-48A2-86B2-0B1765D52B7F}" type="presOf" srcId="{A2069E27-315F-4BE0-B67A-292186A1EA42}" destId="{36CA6AC3-FDFF-448A-B64F-DE44C2796954}" srcOrd="0" destOrd="0" presId="urn:microsoft.com/office/officeart/2005/8/layout/default#2"/>
    <dgm:cxn modelId="{375806A4-DDFE-4A19-8783-DF26C0130081}" type="presOf" srcId="{4AAC5179-3BBB-4449-8F84-76A63CB2E365}" destId="{5D9F786E-56C4-41A8-BD89-1A44017C4A75}" srcOrd="0" destOrd="0" presId="urn:microsoft.com/office/officeart/2005/8/layout/default#2"/>
    <dgm:cxn modelId="{2EBF5AAC-0C93-4AD8-BBF8-0AEF6E828E1A}" srcId="{656F135A-3617-4D91-B016-110D6A00C3C8}" destId="{3885723B-DAD9-4791-A7B3-975514619F65}" srcOrd="0" destOrd="0" parTransId="{C04249DF-4EE5-4DCF-9FC4-BDA23222AC07}" sibTransId="{EAB7872A-280B-4EC4-88AC-CB0B1B860D33}"/>
    <dgm:cxn modelId="{98FB83AF-EDFB-435F-808F-FBF4A8EC5E7A}" srcId="{656F135A-3617-4D91-B016-110D6A00C3C8}" destId="{A2069E27-315F-4BE0-B67A-292186A1EA42}" srcOrd="1" destOrd="0" parTransId="{67C2C544-5A6C-4B5E-8341-F0FE5F31400A}" sibTransId="{4F754D79-FC6B-458B-BF34-56E7CB0EB2B5}"/>
    <dgm:cxn modelId="{2AF2BECE-DECF-44E2-804E-5B7B511EBBB5}" type="presOf" srcId="{57B0382A-AEC9-4475-9D49-BA654A329294}" destId="{18A9CF1F-0003-4A8D-AEED-CB833D6EDA5E}" srcOrd="0" destOrd="0" presId="urn:microsoft.com/office/officeart/2005/8/layout/default#2"/>
    <dgm:cxn modelId="{E55547EF-426B-4890-9C9C-C20C5D9632F1}" type="presOf" srcId="{656F135A-3617-4D91-B016-110D6A00C3C8}" destId="{1FA7131B-160C-4066-BF5B-73E0028F8CA1}" srcOrd="0" destOrd="0" presId="urn:microsoft.com/office/officeart/2005/8/layout/default#2"/>
    <dgm:cxn modelId="{F5DA4B90-D46B-4A01-A030-64326FAA383A}" type="presParOf" srcId="{1FA7131B-160C-4066-BF5B-73E0028F8CA1}" destId="{057E8C41-F3F1-470E-8B59-14675B08E672}" srcOrd="0" destOrd="0" presId="urn:microsoft.com/office/officeart/2005/8/layout/default#2"/>
    <dgm:cxn modelId="{4D446472-2B5E-45FD-A91F-9A2734C89C94}" type="presParOf" srcId="{1FA7131B-160C-4066-BF5B-73E0028F8CA1}" destId="{DA93DB9C-D386-4004-9929-2CBD8D212C05}" srcOrd="1" destOrd="0" presId="urn:microsoft.com/office/officeart/2005/8/layout/default#2"/>
    <dgm:cxn modelId="{0E64A284-77BC-48CE-A15A-C736ACB0204D}" type="presParOf" srcId="{1FA7131B-160C-4066-BF5B-73E0028F8CA1}" destId="{36CA6AC3-FDFF-448A-B64F-DE44C2796954}" srcOrd="2" destOrd="0" presId="urn:microsoft.com/office/officeart/2005/8/layout/default#2"/>
    <dgm:cxn modelId="{65C49CC1-5CD9-4EA5-81E9-1E5655645012}" type="presParOf" srcId="{1FA7131B-160C-4066-BF5B-73E0028F8CA1}" destId="{29123CD6-3276-4269-AC11-74DA16DC0AE5}" srcOrd="3" destOrd="0" presId="urn:microsoft.com/office/officeart/2005/8/layout/default#2"/>
    <dgm:cxn modelId="{B246C978-BA8C-4CF4-A0BD-AD96270B5495}" type="presParOf" srcId="{1FA7131B-160C-4066-BF5B-73E0028F8CA1}" destId="{5D9F786E-56C4-41A8-BD89-1A44017C4A75}" srcOrd="4" destOrd="0" presId="urn:microsoft.com/office/officeart/2005/8/layout/default#2"/>
    <dgm:cxn modelId="{82E415C7-D998-499A-97AA-F933FCE2A621}" type="presParOf" srcId="{1FA7131B-160C-4066-BF5B-73E0028F8CA1}" destId="{3FDA1CAE-D3E9-43CA-830D-C33F30846509}" srcOrd="5" destOrd="0" presId="urn:microsoft.com/office/officeart/2005/8/layout/default#2"/>
    <dgm:cxn modelId="{4483CE40-B948-4CB4-BDC4-900D6F605D62}" type="presParOf" srcId="{1FA7131B-160C-4066-BF5B-73E0028F8CA1}" destId="{1444A5F8-076A-406D-AFCF-F1D00987B7DC}" srcOrd="6" destOrd="0" presId="urn:microsoft.com/office/officeart/2005/8/layout/default#2"/>
    <dgm:cxn modelId="{E2FED477-6BF1-4492-9178-B00E6FEB3371}" type="presParOf" srcId="{1FA7131B-160C-4066-BF5B-73E0028F8CA1}" destId="{44363651-3ABA-4044-81EF-C184ED94E986}" srcOrd="7" destOrd="0" presId="urn:microsoft.com/office/officeart/2005/8/layout/default#2"/>
    <dgm:cxn modelId="{400A50E6-E39E-47F4-BC7E-0730310757C6}" type="presParOf" srcId="{1FA7131B-160C-4066-BF5B-73E0028F8CA1}" destId="{18A9CF1F-0003-4A8D-AEED-CB833D6EDA5E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8F50C8-EDEE-4C81-9B2A-A6804C8F5AE9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8705C84A-6478-4289-BC6A-9AA60B9FD41F}">
      <dgm:prSet phldrT="[文字]" custT="1"/>
      <dgm:spPr/>
      <dgm:t>
        <a:bodyPr/>
        <a:lstStyle/>
        <a:p>
          <a:r>
            <a:rPr lang="zh-TW" altLang="en-US" sz="2400" b="1" dirty="0">
              <a:latin typeface="+mj-ea"/>
              <a:ea typeface="+mj-ea"/>
            </a:rPr>
            <a:t>秉持輔仁大學追求</a:t>
          </a:r>
          <a:r>
            <a:rPr lang="zh-TW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rPr>
            <a:t>真、善、美、聖</a:t>
          </a:r>
          <a:r>
            <a:rPr lang="zh-TW" altLang="en-US" sz="2400" b="1" dirty="0">
              <a:latin typeface="+mj-ea"/>
              <a:ea typeface="+mj-ea"/>
            </a:rPr>
            <a:t>的精神，結合食品科學與尖端科技，</a:t>
          </a:r>
          <a:r>
            <a:rPr lang="zh-TW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rPr>
            <a:t>培育人才</a:t>
          </a:r>
          <a:r>
            <a:rPr lang="zh-TW" altLang="en-US" sz="2400" b="1" dirty="0">
              <a:latin typeface="+mj-ea"/>
              <a:ea typeface="+mj-ea"/>
            </a:rPr>
            <a:t>、</a:t>
          </a:r>
          <a:r>
            <a:rPr lang="zh-TW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rPr>
            <a:t>研究開發</a:t>
          </a:r>
          <a:r>
            <a:rPr lang="zh-TW" altLang="en-US" sz="2400" b="1" dirty="0">
              <a:latin typeface="+mj-ea"/>
              <a:ea typeface="+mj-ea"/>
            </a:rPr>
            <a:t>與</a:t>
          </a:r>
          <a:r>
            <a:rPr lang="zh-TW" alt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rPr>
            <a:t>服務社會</a:t>
          </a:r>
          <a:endParaRPr lang="zh-TW" altLang="en-US" sz="2400" b="0" i="1" dirty="0">
            <a:solidFill>
              <a:srgbClr val="0070C0"/>
            </a:solidFill>
            <a:latin typeface="+mj-ea"/>
            <a:ea typeface="+mj-ea"/>
          </a:endParaRPr>
        </a:p>
      </dgm:t>
    </dgm:pt>
    <dgm:pt modelId="{41DBFC48-7803-4CBB-B77D-A84CD1D8C7EE}" type="parTrans" cxnId="{ACFC399C-678F-4A17-B7C5-27161383740A}">
      <dgm:prSet/>
      <dgm:spPr/>
      <dgm:t>
        <a:bodyPr/>
        <a:lstStyle/>
        <a:p>
          <a:endParaRPr lang="zh-TW" altLang="en-US" b="0">
            <a:latin typeface="Calibri" pitchFamily="34" charset="0"/>
          </a:endParaRPr>
        </a:p>
      </dgm:t>
    </dgm:pt>
    <dgm:pt modelId="{0CF1A624-BFBE-4B70-8640-65D47B20EF92}" type="sibTrans" cxnId="{ACFC399C-678F-4A17-B7C5-27161383740A}">
      <dgm:prSet/>
      <dgm:spPr/>
      <dgm:t>
        <a:bodyPr/>
        <a:lstStyle/>
        <a:p>
          <a:endParaRPr lang="zh-TW" altLang="en-US" b="0">
            <a:latin typeface="Calibri" pitchFamily="34" charset="0"/>
          </a:endParaRPr>
        </a:p>
      </dgm:t>
    </dgm:pt>
    <dgm:pt modelId="{54B0668E-F8A4-4CB5-8A0F-4012D62C8D8D}">
      <dgm:prSet phldrT="[文字]" custT="1"/>
      <dgm:spPr/>
      <dgm:t>
        <a:bodyPr/>
        <a:lstStyle/>
        <a:p>
          <a:r>
            <a:rPr lang="zh-TW" altLang="en-US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ea"/>
              <a:ea typeface="+mj-ea"/>
            </a:rPr>
            <a:t>創造更健康、更美味、更安全的食品</a:t>
          </a:r>
          <a:r>
            <a:rPr lang="zh-TW" altLang="en-US" sz="2400" b="1">
              <a:latin typeface="+mj-ea"/>
              <a:ea typeface="+mj-ea"/>
            </a:rPr>
            <a:t>，以增進國民飲食品質與健康</a:t>
          </a:r>
          <a:endParaRPr lang="zh-TW" altLang="en-US" sz="2400" b="0" dirty="0">
            <a:latin typeface="+mj-ea"/>
            <a:ea typeface="+mj-ea"/>
          </a:endParaRPr>
        </a:p>
      </dgm:t>
    </dgm:pt>
    <dgm:pt modelId="{B7403BA5-E72B-4A8C-83D5-71BD1992DEC6}" type="sibTrans" cxnId="{46A90CF2-4A4E-41A3-8B36-B4CF8166A3CC}">
      <dgm:prSet/>
      <dgm:spPr/>
      <dgm:t>
        <a:bodyPr/>
        <a:lstStyle/>
        <a:p>
          <a:endParaRPr lang="zh-TW" altLang="en-US" b="0">
            <a:latin typeface="Calibri" pitchFamily="34" charset="0"/>
          </a:endParaRPr>
        </a:p>
      </dgm:t>
    </dgm:pt>
    <dgm:pt modelId="{984446F4-8AAA-41E1-95F1-A0A444694D6D}" type="parTrans" cxnId="{46A90CF2-4A4E-41A3-8B36-B4CF8166A3CC}">
      <dgm:prSet/>
      <dgm:spPr/>
      <dgm:t>
        <a:bodyPr/>
        <a:lstStyle/>
        <a:p>
          <a:endParaRPr lang="zh-TW" altLang="en-US" b="0">
            <a:latin typeface="Calibri" pitchFamily="34" charset="0"/>
          </a:endParaRPr>
        </a:p>
      </dgm:t>
    </dgm:pt>
    <dgm:pt modelId="{A3EE4990-C279-40EF-BD61-40EAEF9C24A9}" type="pres">
      <dgm:prSet presAssocID="{CC8F50C8-EDEE-4C81-9B2A-A6804C8F5AE9}" presName="linear" presStyleCnt="0">
        <dgm:presLayoutVars>
          <dgm:animLvl val="lvl"/>
          <dgm:resizeHandles val="exact"/>
        </dgm:presLayoutVars>
      </dgm:prSet>
      <dgm:spPr/>
    </dgm:pt>
    <dgm:pt modelId="{7143BD95-C32C-4E32-BEB4-6C96EC1420CD}" type="pres">
      <dgm:prSet presAssocID="{8705C84A-6478-4289-BC6A-9AA60B9FD41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D69BED-080A-4487-B7EC-70505D767270}" type="pres">
      <dgm:prSet presAssocID="{0CF1A624-BFBE-4B70-8640-65D47B20EF92}" presName="spacer" presStyleCnt="0"/>
      <dgm:spPr/>
    </dgm:pt>
    <dgm:pt modelId="{507C4055-4542-438F-AC05-9D45934D41EC}" type="pres">
      <dgm:prSet presAssocID="{54B0668E-F8A4-4CB5-8A0F-4012D62C8D8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A75FD3C-7357-4097-AB8C-E3766C241D29}" type="presOf" srcId="{CC8F50C8-EDEE-4C81-9B2A-A6804C8F5AE9}" destId="{A3EE4990-C279-40EF-BD61-40EAEF9C24A9}" srcOrd="0" destOrd="0" presId="urn:microsoft.com/office/officeart/2005/8/layout/vList2"/>
    <dgm:cxn modelId="{DB91864F-C917-4235-B175-A8E05837875D}" type="presOf" srcId="{54B0668E-F8A4-4CB5-8A0F-4012D62C8D8D}" destId="{507C4055-4542-438F-AC05-9D45934D41EC}" srcOrd="0" destOrd="0" presId="urn:microsoft.com/office/officeart/2005/8/layout/vList2"/>
    <dgm:cxn modelId="{ACFC399C-678F-4A17-B7C5-27161383740A}" srcId="{CC8F50C8-EDEE-4C81-9B2A-A6804C8F5AE9}" destId="{8705C84A-6478-4289-BC6A-9AA60B9FD41F}" srcOrd="0" destOrd="0" parTransId="{41DBFC48-7803-4CBB-B77D-A84CD1D8C7EE}" sibTransId="{0CF1A624-BFBE-4B70-8640-65D47B20EF92}"/>
    <dgm:cxn modelId="{46A90CF2-4A4E-41A3-8B36-B4CF8166A3CC}" srcId="{CC8F50C8-EDEE-4C81-9B2A-A6804C8F5AE9}" destId="{54B0668E-F8A4-4CB5-8A0F-4012D62C8D8D}" srcOrd="1" destOrd="0" parTransId="{984446F4-8AAA-41E1-95F1-A0A444694D6D}" sibTransId="{B7403BA5-E72B-4A8C-83D5-71BD1992DEC6}"/>
    <dgm:cxn modelId="{C4C0B7FD-1C66-4901-9F92-7EC677EB1484}" type="presOf" srcId="{8705C84A-6478-4289-BC6A-9AA60B9FD41F}" destId="{7143BD95-C32C-4E32-BEB4-6C96EC1420CD}" srcOrd="0" destOrd="0" presId="urn:microsoft.com/office/officeart/2005/8/layout/vList2"/>
    <dgm:cxn modelId="{6D3602CD-CF56-4923-AC69-0F9151DB7F06}" type="presParOf" srcId="{A3EE4990-C279-40EF-BD61-40EAEF9C24A9}" destId="{7143BD95-C32C-4E32-BEB4-6C96EC1420CD}" srcOrd="0" destOrd="0" presId="urn:microsoft.com/office/officeart/2005/8/layout/vList2"/>
    <dgm:cxn modelId="{C78B0304-9BB8-462E-9B79-A2BDA8B58EB4}" type="presParOf" srcId="{A3EE4990-C279-40EF-BD61-40EAEF9C24A9}" destId="{AFD69BED-080A-4487-B7EC-70505D767270}" srcOrd="1" destOrd="0" presId="urn:microsoft.com/office/officeart/2005/8/layout/vList2"/>
    <dgm:cxn modelId="{979D88B2-F76D-49D0-97B3-96A51B6A738B}" type="presParOf" srcId="{A3EE4990-C279-40EF-BD61-40EAEF9C24A9}" destId="{507C4055-4542-438F-AC05-9D45934D41E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EA5882-113E-4F5C-AC1F-A334DF2ED03B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DA7BA81C-45D3-4E78-AA1B-23184E9B1577}">
      <dgm:prSet phldrT="[文字]"/>
      <dgm:spPr>
        <a:ln w="28575">
          <a:solidFill>
            <a:srgbClr val="92D050"/>
          </a:solidFill>
        </a:ln>
      </dgm:spPr>
      <dgm:t>
        <a:bodyPr/>
        <a:lstStyle/>
        <a:p>
          <a:pPr>
            <a:lnSpc>
              <a:spcPts val="2640"/>
            </a:lnSpc>
            <a:spcAft>
              <a:spcPts val="0"/>
            </a:spcAft>
          </a:pPr>
          <a:r>
            <a:rPr lang="zh-TW" altLang="en-US" b="1" dirty="0">
              <a:latin typeface="+mj-ea"/>
              <a:ea typeface="+mj-ea"/>
            </a:rPr>
            <a:t>結合在地農業與特色農產品</a:t>
          </a:r>
        </a:p>
      </dgm:t>
    </dgm:pt>
    <dgm:pt modelId="{4164AED5-D130-444C-AC2E-D019B1D1EC6F}" type="parTrans" cxnId="{0730A168-2839-4D57-9E0A-B966ABB46B31}">
      <dgm:prSet/>
      <dgm:spPr/>
      <dgm:t>
        <a:bodyPr/>
        <a:lstStyle/>
        <a:p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BCC4FB0-2920-47A1-B909-EF3F2340482B}" type="sibTrans" cxnId="{0730A168-2839-4D57-9E0A-B966ABB46B31}">
      <dgm:prSet/>
      <dgm:spPr/>
      <dgm:t>
        <a:bodyPr/>
        <a:lstStyle/>
        <a:p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A26CD716-BE15-4367-A7E1-E1E077F69E0A}">
      <dgm:prSet phldrT="[文字]"/>
      <dgm:spPr>
        <a:ln w="28575">
          <a:solidFill>
            <a:srgbClr val="92D050"/>
          </a:solidFill>
        </a:ln>
      </dgm:spPr>
      <dgm:t>
        <a:bodyPr/>
        <a:lstStyle/>
        <a:p>
          <a:pPr>
            <a:lnSpc>
              <a:spcPts val="2640"/>
            </a:lnSpc>
            <a:spcAft>
              <a:spcPts val="0"/>
            </a:spcAft>
          </a:pPr>
          <a:r>
            <a:rPr lang="zh-TW" b="1" dirty="0">
              <a:latin typeface="+mj-ea"/>
              <a:ea typeface="+mj-ea"/>
            </a:rPr>
            <a:t>農業與食品工業剩餘資源再利</a:t>
          </a:r>
          <a:r>
            <a:rPr lang="zh-TW" altLang="en-US" b="1" dirty="0">
              <a:latin typeface="+mj-ea"/>
              <a:ea typeface="+mj-ea"/>
            </a:rPr>
            <a:t>用</a:t>
          </a:r>
        </a:p>
      </dgm:t>
    </dgm:pt>
    <dgm:pt modelId="{965EB770-FE2B-4D71-900E-FAB9EFC4BD6D}" type="parTrans" cxnId="{554FC341-94E6-4EA6-864F-93D3441F70EE}">
      <dgm:prSet/>
      <dgm:spPr/>
      <dgm:t>
        <a:bodyPr/>
        <a:lstStyle/>
        <a:p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505F37B-A0E2-43A1-BE92-B9135E039BAB}" type="sibTrans" cxnId="{554FC341-94E6-4EA6-864F-93D3441F70EE}">
      <dgm:prSet/>
      <dgm:spPr/>
      <dgm:t>
        <a:bodyPr/>
        <a:lstStyle/>
        <a:p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57A92EE4-5B69-48E7-9284-21D9AE43BC26}" type="pres">
      <dgm:prSet presAssocID="{D0EA5882-113E-4F5C-AC1F-A334DF2ED03B}" presName="linear" presStyleCnt="0">
        <dgm:presLayoutVars>
          <dgm:animLvl val="lvl"/>
          <dgm:resizeHandles val="exact"/>
        </dgm:presLayoutVars>
      </dgm:prSet>
      <dgm:spPr/>
    </dgm:pt>
    <dgm:pt modelId="{6E1EF5C7-C136-4A73-B549-0E510B3E7D87}" type="pres">
      <dgm:prSet presAssocID="{DA7BA81C-45D3-4E78-AA1B-23184E9B1577}" presName="parentText" presStyleLbl="node1" presStyleIdx="0" presStyleCnt="2" custLinFactNeighborX="5022" custLinFactNeighborY="-3028">
        <dgm:presLayoutVars>
          <dgm:chMax val="0"/>
          <dgm:bulletEnabled val="1"/>
        </dgm:presLayoutVars>
      </dgm:prSet>
      <dgm:spPr/>
    </dgm:pt>
    <dgm:pt modelId="{1F6B0E53-1C79-40AE-8ACB-E061776B89A1}" type="pres">
      <dgm:prSet presAssocID="{3BCC4FB0-2920-47A1-B909-EF3F2340482B}" presName="spacer" presStyleCnt="0"/>
      <dgm:spPr/>
    </dgm:pt>
    <dgm:pt modelId="{5E76E6A2-0CE9-4FFD-94A0-1744839F21DA}" type="pres">
      <dgm:prSet presAssocID="{A26CD716-BE15-4367-A7E1-E1E077F69E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012102-EC0F-4211-AE6E-36B95626B2FB}" type="presOf" srcId="{D0EA5882-113E-4F5C-AC1F-A334DF2ED03B}" destId="{57A92EE4-5B69-48E7-9284-21D9AE43BC26}" srcOrd="0" destOrd="0" presId="urn:microsoft.com/office/officeart/2005/8/layout/vList2"/>
    <dgm:cxn modelId="{554FC341-94E6-4EA6-864F-93D3441F70EE}" srcId="{D0EA5882-113E-4F5C-AC1F-A334DF2ED03B}" destId="{A26CD716-BE15-4367-A7E1-E1E077F69E0A}" srcOrd="1" destOrd="0" parTransId="{965EB770-FE2B-4D71-900E-FAB9EFC4BD6D}" sibTransId="{3505F37B-A0E2-43A1-BE92-B9135E039BAB}"/>
    <dgm:cxn modelId="{0730A168-2839-4D57-9E0A-B966ABB46B31}" srcId="{D0EA5882-113E-4F5C-AC1F-A334DF2ED03B}" destId="{DA7BA81C-45D3-4E78-AA1B-23184E9B1577}" srcOrd="0" destOrd="0" parTransId="{4164AED5-D130-444C-AC2E-D019B1D1EC6F}" sibTransId="{3BCC4FB0-2920-47A1-B909-EF3F2340482B}"/>
    <dgm:cxn modelId="{3B3413B1-C514-4989-A330-B537A10F86C4}" type="presOf" srcId="{DA7BA81C-45D3-4E78-AA1B-23184E9B1577}" destId="{6E1EF5C7-C136-4A73-B549-0E510B3E7D87}" srcOrd="0" destOrd="0" presId="urn:microsoft.com/office/officeart/2005/8/layout/vList2"/>
    <dgm:cxn modelId="{29C7FBCD-188B-461E-A1DA-CE518207DEC8}" type="presOf" srcId="{A26CD716-BE15-4367-A7E1-E1E077F69E0A}" destId="{5E76E6A2-0CE9-4FFD-94A0-1744839F21DA}" srcOrd="0" destOrd="0" presId="urn:microsoft.com/office/officeart/2005/8/layout/vList2"/>
    <dgm:cxn modelId="{D1C73B89-9DF9-4869-AD75-9D3569B43FB8}" type="presParOf" srcId="{57A92EE4-5B69-48E7-9284-21D9AE43BC26}" destId="{6E1EF5C7-C136-4A73-B549-0E510B3E7D87}" srcOrd="0" destOrd="0" presId="urn:microsoft.com/office/officeart/2005/8/layout/vList2"/>
    <dgm:cxn modelId="{79876043-4374-4A61-9C7D-0B8B584FF0EC}" type="presParOf" srcId="{57A92EE4-5B69-48E7-9284-21D9AE43BC26}" destId="{1F6B0E53-1C79-40AE-8ACB-E061776B89A1}" srcOrd="1" destOrd="0" presId="urn:microsoft.com/office/officeart/2005/8/layout/vList2"/>
    <dgm:cxn modelId="{8AEAE523-D9CB-4818-9991-8048E35B3B53}" type="presParOf" srcId="{57A92EE4-5B69-48E7-9284-21D9AE43BC26}" destId="{5E76E6A2-0CE9-4FFD-94A0-1744839F21D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EA5882-113E-4F5C-AC1F-A334DF2ED03B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DA7BA81C-45D3-4E78-AA1B-23184E9B1577}">
      <dgm:prSet phldrT="[文字]" custT="1"/>
      <dgm:spPr>
        <a:ln w="28575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algn="ctr">
            <a:lnSpc>
              <a:spcPts val="2640"/>
            </a:lnSpc>
            <a:spcAft>
              <a:spcPts val="0"/>
            </a:spcAft>
          </a:pPr>
          <a:r>
            <a:rPr lang="zh-TW" altLang="en-US" sz="2200" b="1" dirty="0">
              <a:latin typeface="+mj-ea"/>
              <a:ea typeface="+mj-ea"/>
            </a:rPr>
            <a:t>能源有效利用</a:t>
          </a:r>
        </a:p>
      </dgm:t>
    </dgm:pt>
    <dgm:pt modelId="{4164AED5-D130-444C-AC2E-D019B1D1EC6F}" type="parTrans" cxnId="{0730A168-2839-4D57-9E0A-B966ABB46B31}">
      <dgm:prSet/>
      <dgm:spPr/>
      <dgm:t>
        <a:bodyPr/>
        <a:lstStyle/>
        <a:p>
          <a:pPr algn="ct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BCC4FB0-2920-47A1-B909-EF3F2340482B}" type="sibTrans" cxnId="{0730A168-2839-4D57-9E0A-B966ABB46B31}">
      <dgm:prSet/>
      <dgm:spPr/>
      <dgm:t>
        <a:bodyPr/>
        <a:lstStyle/>
        <a:p>
          <a:pPr algn="ct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A26CD716-BE15-4367-A7E1-E1E077F69E0A}">
      <dgm:prSet phldrT="[文字]" custT="1"/>
      <dgm:spPr>
        <a:ln w="28575"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 algn="ctr">
            <a:lnSpc>
              <a:spcPts val="2640"/>
            </a:lnSpc>
            <a:spcAft>
              <a:spcPts val="0"/>
            </a:spcAft>
          </a:pPr>
          <a:r>
            <a:rPr lang="zh-TW" altLang="en-US" sz="2200" b="1" dirty="0">
              <a:latin typeface="+mj-ea"/>
              <a:ea typeface="+mj-ea"/>
            </a:rPr>
            <a:t>增加營養價值</a:t>
          </a:r>
        </a:p>
      </dgm:t>
    </dgm:pt>
    <dgm:pt modelId="{965EB770-FE2B-4D71-900E-FAB9EFC4BD6D}" type="parTrans" cxnId="{554FC341-94E6-4EA6-864F-93D3441F70EE}">
      <dgm:prSet/>
      <dgm:spPr/>
      <dgm:t>
        <a:bodyPr/>
        <a:lstStyle/>
        <a:p>
          <a:pPr algn="ct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505F37B-A0E2-43A1-BE92-B9135E039BAB}" type="sibTrans" cxnId="{554FC341-94E6-4EA6-864F-93D3441F70EE}">
      <dgm:prSet/>
      <dgm:spPr/>
      <dgm:t>
        <a:bodyPr/>
        <a:lstStyle/>
        <a:p>
          <a:pPr algn="ct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57A92EE4-5B69-48E7-9284-21D9AE43BC26}" type="pres">
      <dgm:prSet presAssocID="{D0EA5882-113E-4F5C-AC1F-A334DF2ED03B}" presName="linear" presStyleCnt="0">
        <dgm:presLayoutVars>
          <dgm:animLvl val="lvl"/>
          <dgm:resizeHandles val="exact"/>
        </dgm:presLayoutVars>
      </dgm:prSet>
      <dgm:spPr/>
    </dgm:pt>
    <dgm:pt modelId="{6E1EF5C7-C136-4A73-B549-0E510B3E7D87}" type="pres">
      <dgm:prSet presAssocID="{DA7BA81C-45D3-4E78-AA1B-23184E9B1577}" presName="parentText" presStyleLbl="node1" presStyleIdx="0" presStyleCnt="2" custScaleY="65931" custLinFactNeighborY="69982">
        <dgm:presLayoutVars>
          <dgm:chMax val="0"/>
          <dgm:bulletEnabled val="1"/>
        </dgm:presLayoutVars>
      </dgm:prSet>
      <dgm:spPr/>
    </dgm:pt>
    <dgm:pt modelId="{1F6B0E53-1C79-40AE-8ACB-E061776B89A1}" type="pres">
      <dgm:prSet presAssocID="{3BCC4FB0-2920-47A1-B909-EF3F2340482B}" presName="spacer" presStyleCnt="0"/>
      <dgm:spPr/>
    </dgm:pt>
    <dgm:pt modelId="{5E76E6A2-0CE9-4FFD-94A0-1744839F21DA}" type="pres">
      <dgm:prSet presAssocID="{A26CD716-BE15-4367-A7E1-E1E077F69E0A}" presName="parentText" presStyleLbl="node1" presStyleIdx="1" presStyleCnt="2" custScaleY="63563">
        <dgm:presLayoutVars>
          <dgm:chMax val="0"/>
          <dgm:bulletEnabled val="1"/>
        </dgm:presLayoutVars>
      </dgm:prSet>
      <dgm:spPr/>
    </dgm:pt>
  </dgm:ptLst>
  <dgm:cxnLst>
    <dgm:cxn modelId="{554FC341-94E6-4EA6-864F-93D3441F70EE}" srcId="{D0EA5882-113E-4F5C-AC1F-A334DF2ED03B}" destId="{A26CD716-BE15-4367-A7E1-E1E077F69E0A}" srcOrd="1" destOrd="0" parTransId="{965EB770-FE2B-4D71-900E-FAB9EFC4BD6D}" sibTransId="{3505F37B-A0E2-43A1-BE92-B9135E039BAB}"/>
    <dgm:cxn modelId="{0730A168-2839-4D57-9E0A-B966ABB46B31}" srcId="{D0EA5882-113E-4F5C-AC1F-A334DF2ED03B}" destId="{DA7BA81C-45D3-4E78-AA1B-23184E9B1577}" srcOrd="0" destOrd="0" parTransId="{4164AED5-D130-444C-AC2E-D019B1D1EC6F}" sibTransId="{3BCC4FB0-2920-47A1-B909-EF3F2340482B}"/>
    <dgm:cxn modelId="{D744966B-C3CE-4CCF-96B5-7FA3D0FB3268}" type="presOf" srcId="{DA7BA81C-45D3-4E78-AA1B-23184E9B1577}" destId="{6E1EF5C7-C136-4A73-B549-0E510B3E7D87}" srcOrd="0" destOrd="0" presId="urn:microsoft.com/office/officeart/2005/8/layout/vList2"/>
    <dgm:cxn modelId="{72016554-DF3A-41D3-8E68-CFE48CE53953}" type="presOf" srcId="{D0EA5882-113E-4F5C-AC1F-A334DF2ED03B}" destId="{57A92EE4-5B69-48E7-9284-21D9AE43BC26}" srcOrd="0" destOrd="0" presId="urn:microsoft.com/office/officeart/2005/8/layout/vList2"/>
    <dgm:cxn modelId="{CB2B45BE-2BBD-45F0-93F0-89D74BD451E6}" type="presOf" srcId="{A26CD716-BE15-4367-A7E1-E1E077F69E0A}" destId="{5E76E6A2-0CE9-4FFD-94A0-1744839F21DA}" srcOrd="0" destOrd="0" presId="urn:microsoft.com/office/officeart/2005/8/layout/vList2"/>
    <dgm:cxn modelId="{F9ABFB36-0B08-4CBC-AAE4-0E86B07F98D7}" type="presParOf" srcId="{57A92EE4-5B69-48E7-9284-21D9AE43BC26}" destId="{6E1EF5C7-C136-4A73-B549-0E510B3E7D87}" srcOrd="0" destOrd="0" presId="urn:microsoft.com/office/officeart/2005/8/layout/vList2"/>
    <dgm:cxn modelId="{393045DE-A885-43A3-A955-AB42CEA470CB}" type="presParOf" srcId="{57A92EE4-5B69-48E7-9284-21D9AE43BC26}" destId="{1F6B0E53-1C79-40AE-8ACB-E061776B89A1}" srcOrd="1" destOrd="0" presId="urn:microsoft.com/office/officeart/2005/8/layout/vList2"/>
    <dgm:cxn modelId="{8EDE6B2F-8068-45F6-8FA0-B10BBB709187}" type="presParOf" srcId="{57A92EE4-5B69-48E7-9284-21D9AE43BC26}" destId="{5E76E6A2-0CE9-4FFD-94A0-1744839F21DA}" srcOrd="2" destOrd="0" presId="urn:microsoft.com/office/officeart/2005/8/layout/vList2"/>
  </dgm:cxnLst>
  <dgm:bg/>
  <dgm:whole>
    <a:ln w="28575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EA5882-113E-4F5C-AC1F-A334DF2ED03B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DA7BA81C-45D3-4E78-AA1B-23184E9B1577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lnSpc>
              <a:spcPts val="2640"/>
            </a:lnSpc>
            <a:spcAft>
              <a:spcPts val="0"/>
            </a:spcAft>
          </a:pPr>
          <a:r>
            <a:rPr lang="zh-TW" altLang="en-US" sz="1800" b="1" dirty="0">
              <a:latin typeface="+mj-ea"/>
              <a:ea typeface="+mj-ea"/>
            </a:rPr>
            <a:t>提供產官學界有效的自主管理方案與研究開發平台</a:t>
          </a:r>
        </a:p>
      </dgm:t>
    </dgm:pt>
    <dgm:pt modelId="{4164AED5-D130-444C-AC2E-D019B1D1EC6F}" type="parTrans" cxnId="{0730A168-2839-4D57-9E0A-B966ABB46B31}">
      <dgm:prSet/>
      <dgm:spPr/>
      <dgm:t>
        <a:bodyPr/>
        <a:lstStyle/>
        <a:p>
          <a:pPr algn="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BCC4FB0-2920-47A1-B909-EF3F2340482B}" type="sibTrans" cxnId="{0730A168-2839-4D57-9E0A-B966ABB46B31}">
      <dgm:prSet/>
      <dgm:spPr/>
      <dgm:t>
        <a:bodyPr/>
        <a:lstStyle/>
        <a:p>
          <a:pPr algn="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57A92EE4-5B69-48E7-9284-21D9AE43BC26}" type="pres">
      <dgm:prSet presAssocID="{D0EA5882-113E-4F5C-AC1F-A334DF2ED03B}" presName="linear" presStyleCnt="0">
        <dgm:presLayoutVars>
          <dgm:animLvl val="lvl"/>
          <dgm:resizeHandles val="exact"/>
        </dgm:presLayoutVars>
      </dgm:prSet>
      <dgm:spPr/>
    </dgm:pt>
    <dgm:pt modelId="{6E1EF5C7-C136-4A73-B549-0E510B3E7D87}" type="pres">
      <dgm:prSet presAssocID="{DA7BA81C-45D3-4E78-AA1B-23184E9B1577}" presName="parentText" presStyleLbl="node1" presStyleIdx="0" presStyleCnt="1" custScaleY="127150" custLinFactNeighborX="5002" custLinFactNeighborY="15493">
        <dgm:presLayoutVars>
          <dgm:chMax val="0"/>
          <dgm:bulletEnabled val="1"/>
        </dgm:presLayoutVars>
      </dgm:prSet>
      <dgm:spPr/>
    </dgm:pt>
  </dgm:ptLst>
  <dgm:cxnLst>
    <dgm:cxn modelId="{FF5DBF23-34A0-43AC-91B0-28B942FD2E2E}" type="presOf" srcId="{D0EA5882-113E-4F5C-AC1F-A334DF2ED03B}" destId="{57A92EE4-5B69-48E7-9284-21D9AE43BC26}" srcOrd="0" destOrd="0" presId="urn:microsoft.com/office/officeart/2005/8/layout/vList2"/>
    <dgm:cxn modelId="{0730A168-2839-4D57-9E0A-B966ABB46B31}" srcId="{D0EA5882-113E-4F5C-AC1F-A334DF2ED03B}" destId="{DA7BA81C-45D3-4E78-AA1B-23184E9B1577}" srcOrd="0" destOrd="0" parTransId="{4164AED5-D130-444C-AC2E-D019B1D1EC6F}" sibTransId="{3BCC4FB0-2920-47A1-B909-EF3F2340482B}"/>
    <dgm:cxn modelId="{F1EDC5AE-CCEF-4A33-880C-7D03A39BBC96}" type="presOf" srcId="{DA7BA81C-45D3-4E78-AA1B-23184E9B1577}" destId="{6E1EF5C7-C136-4A73-B549-0E510B3E7D87}" srcOrd="0" destOrd="0" presId="urn:microsoft.com/office/officeart/2005/8/layout/vList2"/>
    <dgm:cxn modelId="{C94A8C48-F74B-4162-BE58-A7D8DA425D0D}" type="presParOf" srcId="{57A92EE4-5B69-48E7-9284-21D9AE43BC26}" destId="{6E1EF5C7-C136-4A73-B549-0E510B3E7D87}" srcOrd="0" destOrd="0" presId="urn:microsoft.com/office/officeart/2005/8/layout/vList2"/>
  </dgm:cxnLst>
  <dgm:bg/>
  <dgm:whole>
    <a:ln w="28575"/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EA5882-113E-4F5C-AC1F-A334DF2ED03B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DA7BA81C-45D3-4E78-AA1B-23184E9B1577}">
      <dgm:prSet phldrT="[文字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lnSpc>
              <a:spcPts val="2640"/>
            </a:lnSpc>
            <a:spcAft>
              <a:spcPts val="0"/>
            </a:spcAft>
          </a:pPr>
          <a:r>
            <a:rPr lang="zh-TW" altLang="en-US" b="1" dirty="0">
              <a:latin typeface="+mj-ea"/>
              <a:ea typeface="+mj-ea"/>
            </a:rPr>
            <a:t>機能性食品</a:t>
          </a:r>
        </a:p>
      </dgm:t>
    </dgm:pt>
    <dgm:pt modelId="{4164AED5-D130-444C-AC2E-D019B1D1EC6F}" type="parTrans" cxnId="{0730A168-2839-4D57-9E0A-B966ABB46B31}">
      <dgm:prSet/>
      <dgm:spPr/>
      <dgm:t>
        <a:bodyPr/>
        <a:lstStyle/>
        <a:p>
          <a:pPr algn="ct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BCC4FB0-2920-47A1-B909-EF3F2340482B}" type="sibTrans" cxnId="{0730A168-2839-4D57-9E0A-B966ABB46B31}">
      <dgm:prSet/>
      <dgm:spPr/>
      <dgm:t>
        <a:bodyPr/>
        <a:lstStyle/>
        <a:p>
          <a:pPr algn="ct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A26CD716-BE15-4367-A7E1-E1E077F69E0A}">
      <dgm:prSet phldrT="[文字]"/>
      <dgm:spPr>
        <a:ln w="28575">
          <a:solidFill>
            <a:srgbClr val="0070C0"/>
          </a:solidFill>
        </a:ln>
      </dgm:spPr>
      <dgm:t>
        <a:bodyPr/>
        <a:lstStyle/>
        <a:p>
          <a:pPr algn="ctr">
            <a:lnSpc>
              <a:spcPts val="2640"/>
            </a:lnSpc>
            <a:spcAft>
              <a:spcPts val="0"/>
            </a:spcAft>
          </a:pPr>
          <a:r>
            <a:rPr lang="zh-TW" altLang="en-US" b="1" dirty="0">
              <a:latin typeface="+mj-ea"/>
              <a:ea typeface="+mj-ea"/>
            </a:rPr>
            <a:t>易吞嚥食品</a:t>
          </a:r>
        </a:p>
      </dgm:t>
    </dgm:pt>
    <dgm:pt modelId="{965EB770-FE2B-4D71-900E-FAB9EFC4BD6D}" type="parTrans" cxnId="{554FC341-94E6-4EA6-864F-93D3441F70EE}">
      <dgm:prSet/>
      <dgm:spPr/>
      <dgm:t>
        <a:bodyPr/>
        <a:lstStyle/>
        <a:p>
          <a:pPr algn="ct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505F37B-A0E2-43A1-BE92-B9135E039BAB}" type="sibTrans" cxnId="{554FC341-94E6-4EA6-864F-93D3441F70EE}">
      <dgm:prSet/>
      <dgm:spPr/>
      <dgm:t>
        <a:bodyPr/>
        <a:lstStyle/>
        <a:p>
          <a:pPr algn="ct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57A92EE4-5B69-48E7-9284-21D9AE43BC26}" type="pres">
      <dgm:prSet presAssocID="{D0EA5882-113E-4F5C-AC1F-A334DF2ED03B}" presName="linear" presStyleCnt="0">
        <dgm:presLayoutVars>
          <dgm:animLvl val="lvl"/>
          <dgm:resizeHandles val="exact"/>
        </dgm:presLayoutVars>
      </dgm:prSet>
      <dgm:spPr/>
    </dgm:pt>
    <dgm:pt modelId="{6E1EF5C7-C136-4A73-B549-0E510B3E7D87}" type="pres">
      <dgm:prSet presAssocID="{DA7BA81C-45D3-4E78-AA1B-23184E9B15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6B0E53-1C79-40AE-8ACB-E061776B89A1}" type="pres">
      <dgm:prSet presAssocID="{3BCC4FB0-2920-47A1-B909-EF3F2340482B}" presName="spacer" presStyleCnt="0"/>
      <dgm:spPr/>
    </dgm:pt>
    <dgm:pt modelId="{5E76E6A2-0CE9-4FFD-94A0-1744839F21DA}" type="pres">
      <dgm:prSet presAssocID="{A26CD716-BE15-4367-A7E1-E1E077F69E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54FC341-94E6-4EA6-864F-93D3441F70EE}" srcId="{D0EA5882-113E-4F5C-AC1F-A334DF2ED03B}" destId="{A26CD716-BE15-4367-A7E1-E1E077F69E0A}" srcOrd="1" destOrd="0" parTransId="{965EB770-FE2B-4D71-900E-FAB9EFC4BD6D}" sibTransId="{3505F37B-A0E2-43A1-BE92-B9135E039BAB}"/>
    <dgm:cxn modelId="{85D14367-C72E-4067-A4F0-9059CE42E31F}" type="presOf" srcId="{D0EA5882-113E-4F5C-AC1F-A334DF2ED03B}" destId="{57A92EE4-5B69-48E7-9284-21D9AE43BC26}" srcOrd="0" destOrd="0" presId="urn:microsoft.com/office/officeart/2005/8/layout/vList2"/>
    <dgm:cxn modelId="{0730A168-2839-4D57-9E0A-B966ABB46B31}" srcId="{D0EA5882-113E-4F5C-AC1F-A334DF2ED03B}" destId="{DA7BA81C-45D3-4E78-AA1B-23184E9B1577}" srcOrd="0" destOrd="0" parTransId="{4164AED5-D130-444C-AC2E-D019B1D1EC6F}" sibTransId="{3BCC4FB0-2920-47A1-B909-EF3F2340482B}"/>
    <dgm:cxn modelId="{838D564D-1F22-4DD3-A957-1C144054D66A}" type="presOf" srcId="{A26CD716-BE15-4367-A7E1-E1E077F69E0A}" destId="{5E76E6A2-0CE9-4FFD-94A0-1744839F21DA}" srcOrd="0" destOrd="0" presId="urn:microsoft.com/office/officeart/2005/8/layout/vList2"/>
    <dgm:cxn modelId="{953C4CF3-6CB3-4C79-ACAE-96FA3535D744}" type="presOf" srcId="{DA7BA81C-45D3-4E78-AA1B-23184E9B1577}" destId="{6E1EF5C7-C136-4A73-B549-0E510B3E7D87}" srcOrd="0" destOrd="0" presId="urn:microsoft.com/office/officeart/2005/8/layout/vList2"/>
    <dgm:cxn modelId="{6268D67A-C484-403A-A5A7-CCC5B6CEBFE9}" type="presParOf" srcId="{57A92EE4-5B69-48E7-9284-21D9AE43BC26}" destId="{6E1EF5C7-C136-4A73-B549-0E510B3E7D87}" srcOrd="0" destOrd="0" presId="urn:microsoft.com/office/officeart/2005/8/layout/vList2"/>
    <dgm:cxn modelId="{3F976B09-29B3-45AA-B916-16AEDF9AA8B8}" type="presParOf" srcId="{57A92EE4-5B69-48E7-9284-21D9AE43BC26}" destId="{1F6B0E53-1C79-40AE-8ACB-E061776B89A1}" srcOrd="1" destOrd="0" presId="urn:microsoft.com/office/officeart/2005/8/layout/vList2"/>
    <dgm:cxn modelId="{C2AAB21E-87D1-4C6C-9517-4A3569D9B0C7}" type="presParOf" srcId="{57A92EE4-5B69-48E7-9284-21D9AE43BC26}" destId="{5E76E6A2-0CE9-4FFD-94A0-1744839F21DA}" srcOrd="2" destOrd="0" presId="urn:microsoft.com/office/officeart/2005/8/layout/vList2"/>
  </dgm:cxnLst>
  <dgm:bg/>
  <dgm:whole>
    <a:ln w="28575"/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13FCA4-9711-4AA2-83CC-189D4AAA32E8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2DB461D-83C1-45A4-AC33-B479BD542662}">
      <dgm:prSet phldrT="[文字]" custT="1"/>
      <dgm:spPr>
        <a:xfrm>
          <a:off x="1303021" y="712231"/>
          <a:ext cx="1323336" cy="474821"/>
        </a:xfrm>
      </dgm:spPr>
      <dgm:t>
        <a:bodyPr/>
        <a:lstStyle/>
        <a:p>
          <a:pPr defTabSz="977900">
            <a:lnSpc>
              <a:spcPts val="264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dirty="0">
              <a:latin typeface="+mj-ea"/>
              <a:ea typeface="+mj-ea"/>
              <a:cs typeface="+mn-cs"/>
            </a:rPr>
            <a:t>產品設計與開發</a:t>
          </a:r>
        </a:p>
      </dgm:t>
    </dgm:pt>
    <dgm:pt modelId="{CC964A8D-139E-43F5-ACE8-4C9D4367342A}" type="parTrans" cxnId="{B9A3D9A3-1F94-400A-97F7-DC738BF2B7BA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7E5E9CDD-6581-4173-A224-1115797E946A}" type="sibTrans" cxnId="{B9A3D9A3-1F94-400A-97F7-DC738BF2B7BA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15D6CCD4-0E28-49C4-B77F-7CF4600B44BC}">
      <dgm:prSet phldrT="[文字]" custT="1"/>
      <dgm:spPr>
        <a:xfrm rot="16200000">
          <a:off x="507523" y="-507523"/>
          <a:ext cx="949642" cy="1964690"/>
        </a:xfrm>
      </dgm:spPr>
      <dgm:t>
        <a:bodyPr/>
        <a:lstStyle/>
        <a:p>
          <a:pPr>
            <a:lnSpc>
              <a:spcPts val="2640"/>
            </a:lnSpc>
            <a:spcAft>
              <a:spcPts val="0"/>
            </a:spcAft>
          </a:pPr>
          <a:r>
            <a:rPr lang="zh-TW" altLang="en-US" sz="2000" b="1" dirty="0">
              <a:latin typeface="+mj-ea"/>
              <a:ea typeface="+mj-ea"/>
              <a:cs typeface="+mn-cs"/>
            </a:rPr>
            <a:t>新穎食品原料</a:t>
          </a:r>
        </a:p>
      </dgm:t>
    </dgm:pt>
    <dgm:pt modelId="{3C725F50-6C38-4FFA-A6C2-A5D884FE8CCA}" type="parTrans" cxnId="{3AD71489-517D-4F4A-A696-99EBD3518DA0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B627536B-A862-40A8-8965-4D280BF987BC}" type="sibTrans" cxnId="{3AD71489-517D-4F4A-A696-99EBD3518DA0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26A51B82-50B4-4B13-BD2E-FCEF6083344C}">
      <dgm:prSet phldrT="[文字]" custT="1"/>
      <dgm:spPr>
        <a:xfrm>
          <a:off x="1964690" y="0"/>
          <a:ext cx="1964690" cy="949642"/>
        </a:xfrm>
      </dgm:spPr>
      <dgm:t>
        <a:bodyPr/>
        <a:lstStyle/>
        <a:p>
          <a:pPr>
            <a:lnSpc>
              <a:spcPts val="2640"/>
            </a:lnSpc>
            <a:spcAft>
              <a:spcPts val="0"/>
            </a:spcAft>
          </a:pPr>
          <a:r>
            <a:rPr lang="zh-TW" altLang="en-US" sz="2000" b="1" dirty="0">
              <a:latin typeface="+mj-ea"/>
              <a:ea typeface="+mj-ea"/>
              <a:cs typeface="+mn-cs"/>
            </a:rPr>
            <a:t>創新食品加工技術</a:t>
          </a:r>
        </a:p>
      </dgm:t>
    </dgm:pt>
    <dgm:pt modelId="{60769D06-5683-4A87-BF35-8DC8B9116B50}" type="parTrans" cxnId="{098607C4-3F4C-49E1-A401-C70EE739EDEB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0756195E-3085-426B-BC0D-33212AA9DA5E}" type="sibTrans" cxnId="{098607C4-3F4C-49E1-A401-C70EE739EDEB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E1303677-12C8-4270-93E6-B49D7C6DED2E}">
      <dgm:prSet phldrT="[文字]" custT="1"/>
      <dgm:spPr>
        <a:xfrm rot="10800000">
          <a:off x="0" y="949642"/>
          <a:ext cx="1964690" cy="949642"/>
        </a:xfrm>
      </dgm:spPr>
      <dgm:t>
        <a:bodyPr/>
        <a:lstStyle/>
        <a:p>
          <a:pPr>
            <a:lnSpc>
              <a:spcPts val="2640"/>
            </a:lnSpc>
            <a:spcAft>
              <a:spcPts val="0"/>
            </a:spcAft>
          </a:pPr>
          <a:r>
            <a:rPr lang="zh-TW" altLang="en-US" sz="2000" b="1" dirty="0">
              <a:latin typeface="+mj-ea"/>
              <a:ea typeface="+mj-ea"/>
              <a:cs typeface="+mn-cs"/>
            </a:rPr>
            <a:t>食品質地與機能性</a:t>
          </a:r>
        </a:p>
      </dgm:t>
    </dgm:pt>
    <dgm:pt modelId="{A9326C45-30F9-424C-9422-56017B7F8D4C}" type="parTrans" cxnId="{26BF10A9-616C-40FF-AD36-BB07807A1AA7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19B509C-B547-4E4C-8ACC-71614669DFB7}" type="sibTrans" cxnId="{26BF10A9-616C-40FF-AD36-BB07807A1AA7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C291B857-6455-4530-85DA-7AD375086C68}">
      <dgm:prSet phldrT="[文字]" custT="1"/>
      <dgm:spPr>
        <a:xfrm rot="5400000">
          <a:off x="2472213" y="442118"/>
          <a:ext cx="949642" cy="1964690"/>
        </a:xfrm>
      </dgm:spPr>
      <dgm:t>
        <a:bodyPr/>
        <a:lstStyle/>
        <a:p>
          <a:pPr>
            <a:lnSpc>
              <a:spcPts val="2640"/>
            </a:lnSpc>
          </a:pPr>
          <a:r>
            <a:rPr lang="zh-TW" altLang="en-US" sz="2000" b="1" dirty="0">
              <a:latin typeface="+mj-ea"/>
              <a:ea typeface="+mj-ea"/>
              <a:cs typeface="+mn-cs"/>
            </a:rPr>
            <a:t>食品品質與功能性分析平台</a:t>
          </a:r>
        </a:p>
      </dgm:t>
    </dgm:pt>
    <dgm:pt modelId="{74B36043-0EFA-425F-ABD1-083FABB5B2A4}" type="sibTrans" cxnId="{BC09E436-D646-4802-8212-A8DA7E77EDEC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EB58458C-375F-46CA-9891-BEDBEBE2F2DB}" type="parTrans" cxnId="{BC09E436-D646-4802-8212-A8DA7E77EDEC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C0E6C93-40FF-4714-9F20-2426776AAD8E}" type="pres">
      <dgm:prSet presAssocID="{C013FCA4-9711-4AA2-83CC-189D4AAA32E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3D2A3E-F3D9-4924-A4C3-C6418961B275}" type="pres">
      <dgm:prSet presAssocID="{22DB461D-83C1-45A4-AC33-B479BD542662}" presName="centerShape" presStyleLbl="node0" presStyleIdx="0" presStyleCnt="1"/>
      <dgm:spPr/>
    </dgm:pt>
    <dgm:pt modelId="{F525029A-D375-49EF-B773-8648598A52B7}" type="pres">
      <dgm:prSet presAssocID="{3C725F50-6C38-4FFA-A6C2-A5D884FE8CCA}" presName="parTrans" presStyleLbl="bgSibTrans2D1" presStyleIdx="0" presStyleCnt="4"/>
      <dgm:spPr/>
    </dgm:pt>
    <dgm:pt modelId="{64C22647-4A7D-47E9-B302-FB577CC99D5E}" type="pres">
      <dgm:prSet presAssocID="{15D6CCD4-0E28-49C4-B77F-7CF4600B44BC}" presName="node" presStyleLbl="node1" presStyleIdx="0" presStyleCnt="4">
        <dgm:presLayoutVars>
          <dgm:bulletEnabled val="1"/>
        </dgm:presLayoutVars>
      </dgm:prSet>
      <dgm:spPr/>
    </dgm:pt>
    <dgm:pt modelId="{F0EA3398-83E8-47EA-96CE-4F8BD25A07AA}" type="pres">
      <dgm:prSet presAssocID="{60769D06-5683-4A87-BF35-8DC8B9116B50}" presName="parTrans" presStyleLbl="bgSibTrans2D1" presStyleIdx="1" presStyleCnt="4"/>
      <dgm:spPr/>
    </dgm:pt>
    <dgm:pt modelId="{068A955D-0B83-4F1A-B6C5-5C8EDCA5D601}" type="pres">
      <dgm:prSet presAssocID="{26A51B82-50B4-4B13-BD2E-FCEF6083344C}" presName="node" presStyleLbl="node1" presStyleIdx="1" presStyleCnt="4">
        <dgm:presLayoutVars>
          <dgm:bulletEnabled val="1"/>
        </dgm:presLayoutVars>
      </dgm:prSet>
      <dgm:spPr/>
    </dgm:pt>
    <dgm:pt modelId="{AF2AD223-B5EB-4244-AB3F-9C5FF35E4656}" type="pres">
      <dgm:prSet presAssocID="{A9326C45-30F9-424C-9422-56017B7F8D4C}" presName="parTrans" presStyleLbl="bgSibTrans2D1" presStyleIdx="2" presStyleCnt="4"/>
      <dgm:spPr/>
    </dgm:pt>
    <dgm:pt modelId="{D7988F33-86FB-43B4-AE66-FC9DEC403370}" type="pres">
      <dgm:prSet presAssocID="{E1303677-12C8-4270-93E6-B49D7C6DED2E}" presName="node" presStyleLbl="node1" presStyleIdx="2" presStyleCnt="4">
        <dgm:presLayoutVars>
          <dgm:bulletEnabled val="1"/>
        </dgm:presLayoutVars>
      </dgm:prSet>
      <dgm:spPr/>
    </dgm:pt>
    <dgm:pt modelId="{C6385B4A-D839-4076-B5D9-A7B45B500281}" type="pres">
      <dgm:prSet presAssocID="{EB58458C-375F-46CA-9891-BEDBEBE2F2DB}" presName="parTrans" presStyleLbl="bgSibTrans2D1" presStyleIdx="3" presStyleCnt="4" custAng="10764859" custScaleX="38928" custLinFactNeighborX="-30099" custLinFactNeighborY="-2440"/>
      <dgm:spPr/>
    </dgm:pt>
    <dgm:pt modelId="{3FA78289-B5DE-4844-99EF-74F5987800DD}" type="pres">
      <dgm:prSet presAssocID="{C291B857-6455-4530-85DA-7AD375086C68}" presName="node" presStyleLbl="node1" presStyleIdx="3" presStyleCnt="4" custScaleX="101992" custRadScaleRad="152960" custRadScaleInc="20243">
        <dgm:presLayoutVars>
          <dgm:bulletEnabled val="1"/>
        </dgm:presLayoutVars>
      </dgm:prSet>
      <dgm:spPr/>
    </dgm:pt>
  </dgm:ptLst>
  <dgm:cxnLst>
    <dgm:cxn modelId="{C44CF800-CB0F-4B10-95FE-2E656EBD5F5A}" type="presOf" srcId="{60769D06-5683-4A87-BF35-8DC8B9116B50}" destId="{F0EA3398-83E8-47EA-96CE-4F8BD25A07AA}" srcOrd="0" destOrd="0" presId="urn:microsoft.com/office/officeart/2005/8/layout/radial4"/>
    <dgm:cxn modelId="{14B59606-51E8-4A92-A7F1-443EAEDB6906}" type="presOf" srcId="{C291B857-6455-4530-85DA-7AD375086C68}" destId="{3FA78289-B5DE-4844-99EF-74F5987800DD}" srcOrd="0" destOrd="0" presId="urn:microsoft.com/office/officeart/2005/8/layout/radial4"/>
    <dgm:cxn modelId="{4B93EA0A-F606-4406-BA35-1391D0F52FBA}" type="presOf" srcId="{EB58458C-375F-46CA-9891-BEDBEBE2F2DB}" destId="{C6385B4A-D839-4076-B5D9-A7B45B500281}" srcOrd="0" destOrd="0" presId="urn:microsoft.com/office/officeart/2005/8/layout/radial4"/>
    <dgm:cxn modelId="{95CE6711-BE14-4871-B06F-3CC3313B0E18}" type="presOf" srcId="{26A51B82-50B4-4B13-BD2E-FCEF6083344C}" destId="{068A955D-0B83-4F1A-B6C5-5C8EDCA5D601}" srcOrd="0" destOrd="0" presId="urn:microsoft.com/office/officeart/2005/8/layout/radial4"/>
    <dgm:cxn modelId="{09FE6023-509D-48FF-B449-BD6B88B560D2}" type="presOf" srcId="{E1303677-12C8-4270-93E6-B49D7C6DED2E}" destId="{D7988F33-86FB-43B4-AE66-FC9DEC403370}" srcOrd="0" destOrd="0" presId="urn:microsoft.com/office/officeart/2005/8/layout/radial4"/>
    <dgm:cxn modelId="{BC09E436-D646-4802-8212-A8DA7E77EDEC}" srcId="{22DB461D-83C1-45A4-AC33-B479BD542662}" destId="{C291B857-6455-4530-85DA-7AD375086C68}" srcOrd="3" destOrd="0" parTransId="{EB58458C-375F-46CA-9891-BEDBEBE2F2DB}" sibTransId="{74B36043-0EFA-425F-ABD1-083FABB5B2A4}"/>
    <dgm:cxn modelId="{5A000742-5B28-4898-9796-F6C06AB89E42}" type="presOf" srcId="{A9326C45-30F9-424C-9422-56017B7F8D4C}" destId="{AF2AD223-B5EB-4244-AB3F-9C5FF35E4656}" srcOrd="0" destOrd="0" presId="urn:microsoft.com/office/officeart/2005/8/layout/radial4"/>
    <dgm:cxn modelId="{20744643-5EA7-4DCD-AC80-29FE6BF9F009}" type="presOf" srcId="{15D6CCD4-0E28-49C4-B77F-7CF4600B44BC}" destId="{64C22647-4A7D-47E9-B302-FB577CC99D5E}" srcOrd="0" destOrd="0" presId="urn:microsoft.com/office/officeart/2005/8/layout/radial4"/>
    <dgm:cxn modelId="{C1C70972-4771-4E98-B707-0C5A62FC56D7}" type="presOf" srcId="{C013FCA4-9711-4AA2-83CC-189D4AAA32E8}" destId="{3C0E6C93-40FF-4714-9F20-2426776AAD8E}" srcOrd="0" destOrd="0" presId="urn:microsoft.com/office/officeart/2005/8/layout/radial4"/>
    <dgm:cxn modelId="{3AD71489-517D-4F4A-A696-99EBD3518DA0}" srcId="{22DB461D-83C1-45A4-AC33-B479BD542662}" destId="{15D6CCD4-0E28-49C4-B77F-7CF4600B44BC}" srcOrd="0" destOrd="0" parTransId="{3C725F50-6C38-4FFA-A6C2-A5D884FE8CCA}" sibTransId="{B627536B-A862-40A8-8965-4D280BF987BC}"/>
    <dgm:cxn modelId="{B9A3D9A3-1F94-400A-97F7-DC738BF2B7BA}" srcId="{C013FCA4-9711-4AA2-83CC-189D4AAA32E8}" destId="{22DB461D-83C1-45A4-AC33-B479BD542662}" srcOrd="0" destOrd="0" parTransId="{CC964A8D-139E-43F5-ACE8-4C9D4367342A}" sibTransId="{7E5E9CDD-6581-4173-A224-1115797E946A}"/>
    <dgm:cxn modelId="{26BF10A9-616C-40FF-AD36-BB07807A1AA7}" srcId="{22DB461D-83C1-45A4-AC33-B479BD542662}" destId="{E1303677-12C8-4270-93E6-B49D7C6DED2E}" srcOrd="2" destOrd="0" parTransId="{A9326C45-30F9-424C-9422-56017B7F8D4C}" sibTransId="{319B509C-B547-4E4C-8ACC-71614669DFB7}"/>
    <dgm:cxn modelId="{098607C4-3F4C-49E1-A401-C70EE739EDEB}" srcId="{22DB461D-83C1-45A4-AC33-B479BD542662}" destId="{26A51B82-50B4-4B13-BD2E-FCEF6083344C}" srcOrd="1" destOrd="0" parTransId="{60769D06-5683-4A87-BF35-8DC8B9116B50}" sibTransId="{0756195E-3085-426B-BC0D-33212AA9DA5E}"/>
    <dgm:cxn modelId="{749A5ED4-91A8-44FE-8881-B367751F477C}" type="presOf" srcId="{22DB461D-83C1-45A4-AC33-B479BD542662}" destId="{B13D2A3E-F3D9-4924-A4C3-C6418961B275}" srcOrd="0" destOrd="0" presId="urn:microsoft.com/office/officeart/2005/8/layout/radial4"/>
    <dgm:cxn modelId="{16A05BE5-30F4-4398-8831-7663A12B7ED8}" type="presOf" srcId="{3C725F50-6C38-4FFA-A6C2-A5D884FE8CCA}" destId="{F525029A-D375-49EF-B773-8648598A52B7}" srcOrd="0" destOrd="0" presId="urn:microsoft.com/office/officeart/2005/8/layout/radial4"/>
    <dgm:cxn modelId="{8F0B2655-EFF5-4B97-870F-B6EDD247B281}" type="presParOf" srcId="{3C0E6C93-40FF-4714-9F20-2426776AAD8E}" destId="{B13D2A3E-F3D9-4924-A4C3-C6418961B275}" srcOrd="0" destOrd="0" presId="urn:microsoft.com/office/officeart/2005/8/layout/radial4"/>
    <dgm:cxn modelId="{62DC312D-A789-453B-A419-28BED001BDF3}" type="presParOf" srcId="{3C0E6C93-40FF-4714-9F20-2426776AAD8E}" destId="{F525029A-D375-49EF-B773-8648598A52B7}" srcOrd="1" destOrd="0" presId="urn:microsoft.com/office/officeart/2005/8/layout/radial4"/>
    <dgm:cxn modelId="{005DB0B4-15C9-41A1-B709-8411FA3C4454}" type="presParOf" srcId="{3C0E6C93-40FF-4714-9F20-2426776AAD8E}" destId="{64C22647-4A7D-47E9-B302-FB577CC99D5E}" srcOrd="2" destOrd="0" presId="urn:microsoft.com/office/officeart/2005/8/layout/radial4"/>
    <dgm:cxn modelId="{966204E9-9536-4BB0-B76E-8A2C9DFDE349}" type="presParOf" srcId="{3C0E6C93-40FF-4714-9F20-2426776AAD8E}" destId="{F0EA3398-83E8-47EA-96CE-4F8BD25A07AA}" srcOrd="3" destOrd="0" presId="urn:microsoft.com/office/officeart/2005/8/layout/radial4"/>
    <dgm:cxn modelId="{1A14886A-40F8-4947-88BA-ED9733083FE8}" type="presParOf" srcId="{3C0E6C93-40FF-4714-9F20-2426776AAD8E}" destId="{068A955D-0B83-4F1A-B6C5-5C8EDCA5D601}" srcOrd="4" destOrd="0" presId="urn:microsoft.com/office/officeart/2005/8/layout/radial4"/>
    <dgm:cxn modelId="{8AD4D1AE-E830-4822-82A9-F9F0B622CDB2}" type="presParOf" srcId="{3C0E6C93-40FF-4714-9F20-2426776AAD8E}" destId="{AF2AD223-B5EB-4244-AB3F-9C5FF35E4656}" srcOrd="5" destOrd="0" presId="urn:microsoft.com/office/officeart/2005/8/layout/radial4"/>
    <dgm:cxn modelId="{AF007103-A6A9-42A9-97C9-B789A291D595}" type="presParOf" srcId="{3C0E6C93-40FF-4714-9F20-2426776AAD8E}" destId="{D7988F33-86FB-43B4-AE66-FC9DEC403370}" srcOrd="6" destOrd="0" presId="urn:microsoft.com/office/officeart/2005/8/layout/radial4"/>
    <dgm:cxn modelId="{D58CAC16-AC04-4910-87A1-805823D15D65}" type="presParOf" srcId="{3C0E6C93-40FF-4714-9F20-2426776AAD8E}" destId="{C6385B4A-D839-4076-B5D9-A7B45B500281}" srcOrd="7" destOrd="0" presId="urn:microsoft.com/office/officeart/2005/8/layout/radial4"/>
    <dgm:cxn modelId="{A78DB244-B474-42BB-AEA0-D9660AF9DD1D}" type="presParOf" srcId="{3C0E6C93-40FF-4714-9F20-2426776AAD8E}" destId="{3FA78289-B5DE-4844-99EF-74F5987800D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EA5882-113E-4F5C-AC1F-A334DF2ED03B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DA7BA81C-45D3-4E78-AA1B-23184E9B1577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ctr">
            <a:lnSpc>
              <a:spcPts val="2650"/>
            </a:lnSpc>
            <a:spcAft>
              <a:spcPts val="0"/>
            </a:spcAft>
          </a:pPr>
          <a:r>
            <a:rPr lang="zh-TW" altLang="en-US" sz="2000" dirty="0">
              <a:latin typeface="+mj-ea"/>
              <a:ea typeface="+mj-ea"/>
            </a:rPr>
            <a:t>提供產官學界有效的自主</a:t>
          </a:r>
          <a:r>
            <a:rPr lang="zh-TW" altLang="en-US" sz="2000">
              <a:latin typeface="+mj-ea"/>
              <a:ea typeface="+mj-ea"/>
            </a:rPr>
            <a:t>管理方案與研究開發平台</a:t>
          </a:r>
          <a:endParaRPr lang="zh-TW" altLang="en-US" sz="2000" dirty="0">
            <a:latin typeface="+mj-ea"/>
            <a:ea typeface="+mj-ea"/>
          </a:endParaRPr>
        </a:p>
      </dgm:t>
    </dgm:pt>
    <dgm:pt modelId="{3BCC4FB0-2920-47A1-B909-EF3F2340482B}" type="sibTrans" cxnId="{0730A168-2839-4D57-9E0A-B966ABB46B31}">
      <dgm:prSet/>
      <dgm:spPr/>
      <dgm:t>
        <a:bodyPr/>
        <a:lstStyle/>
        <a:p>
          <a:pPr algn="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4164AED5-D130-444C-AC2E-D019B1D1EC6F}" type="parTrans" cxnId="{0730A168-2839-4D57-9E0A-B966ABB46B31}">
      <dgm:prSet/>
      <dgm:spPr/>
      <dgm:t>
        <a:bodyPr/>
        <a:lstStyle/>
        <a:p>
          <a:pPr algn="r"/>
          <a:endParaRPr lang="zh-TW" altLang="en-US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57A92EE4-5B69-48E7-9284-21D9AE43BC26}" type="pres">
      <dgm:prSet presAssocID="{D0EA5882-113E-4F5C-AC1F-A334DF2ED03B}" presName="linear" presStyleCnt="0">
        <dgm:presLayoutVars>
          <dgm:animLvl val="lvl"/>
          <dgm:resizeHandles val="exact"/>
        </dgm:presLayoutVars>
      </dgm:prSet>
      <dgm:spPr/>
    </dgm:pt>
    <dgm:pt modelId="{6E1EF5C7-C136-4A73-B549-0E510B3E7D87}" type="pres">
      <dgm:prSet presAssocID="{DA7BA81C-45D3-4E78-AA1B-23184E9B1577}" presName="parentText" presStyleLbl="node1" presStyleIdx="0" presStyleCnt="1" custScaleY="90653" custLinFactNeighborY="-249">
        <dgm:presLayoutVars>
          <dgm:chMax val="0"/>
          <dgm:bulletEnabled val="1"/>
        </dgm:presLayoutVars>
      </dgm:prSet>
      <dgm:spPr/>
    </dgm:pt>
  </dgm:ptLst>
  <dgm:cxnLst>
    <dgm:cxn modelId="{0730A168-2839-4D57-9E0A-B966ABB46B31}" srcId="{D0EA5882-113E-4F5C-AC1F-A334DF2ED03B}" destId="{DA7BA81C-45D3-4E78-AA1B-23184E9B1577}" srcOrd="0" destOrd="0" parTransId="{4164AED5-D130-444C-AC2E-D019B1D1EC6F}" sibTransId="{3BCC4FB0-2920-47A1-B909-EF3F2340482B}"/>
    <dgm:cxn modelId="{9CFAAB74-8F2F-459F-B69B-C05CDD17B7BF}" type="presOf" srcId="{DA7BA81C-45D3-4E78-AA1B-23184E9B1577}" destId="{6E1EF5C7-C136-4A73-B549-0E510B3E7D87}" srcOrd="0" destOrd="0" presId="urn:microsoft.com/office/officeart/2005/8/layout/vList2"/>
    <dgm:cxn modelId="{48843AC2-AA97-4EC0-BDD7-6A305D3FCB05}" type="presOf" srcId="{D0EA5882-113E-4F5C-AC1F-A334DF2ED03B}" destId="{57A92EE4-5B69-48E7-9284-21D9AE43BC26}" srcOrd="0" destOrd="0" presId="urn:microsoft.com/office/officeart/2005/8/layout/vList2"/>
    <dgm:cxn modelId="{866C996B-3264-4BB3-90FC-ECDA2449D239}" type="presParOf" srcId="{57A92EE4-5B69-48E7-9284-21D9AE43BC26}" destId="{6E1EF5C7-C136-4A73-B549-0E510B3E7D87}" srcOrd="0" destOrd="0" presId="urn:microsoft.com/office/officeart/2005/8/layout/vList2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13FCA4-9711-4AA2-83CC-189D4AAA32E8}" type="doc">
      <dgm:prSet loTypeId="urn:microsoft.com/office/officeart/2005/8/layout/radial4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2DB461D-83C1-45A4-AC33-B479BD542662}">
      <dgm:prSet phldrT="[文字]" custT="1"/>
      <dgm:spPr>
        <a:xfrm>
          <a:off x="1303021" y="712231"/>
          <a:ext cx="1323336" cy="474821"/>
        </a:xfrm>
      </dgm:spPr>
      <dgm:t>
        <a:bodyPr/>
        <a:lstStyle/>
        <a:p>
          <a:pPr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dirty="0">
              <a:latin typeface="+mj-ea"/>
              <a:ea typeface="+mj-ea"/>
              <a:cs typeface="+mn-cs"/>
            </a:rPr>
            <a:t>產品製程與供應</a:t>
          </a:r>
        </a:p>
      </dgm:t>
    </dgm:pt>
    <dgm:pt modelId="{CC964A8D-139E-43F5-ACE8-4C9D4367342A}" type="parTrans" cxnId="{B9A3D9A3-1F94-400A-97F7-DC738BF2B7BA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7E5E9CDD-6581-4173-A224-1115797E946A}" type="sibTrans" cxnId="{B9A3D9A3-1F94-400A-97F7-DC738BF2B7BA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15D6CCD4-0E28-49C4-B77F-7CF4600B44BC}">
      <dgm:prSet phldrT="[文字]" custT="1"/>
      <dgm:spPr>
        <a:xfrm rot="16200000">
          <a:off x="507523" y="-507523"/>
          <a:ext cx="949642" cy="1964690"/>
        </a:xfrm>
      </dgm:spPr>
      <dgm:t>
        <a:bodyPr/>
        <a:lstStyle/>
        <a:p>
          <a:pPr>
            <a:lnSpc>
              <a:spcPts val="2640"/>
            </a:lnSpc>
            <a:spcAft>
              <a:spcPts val="0"/>
            </a:spcAft>
          </a:pPr>
          <a:r>
            <a:rPr lang="zh-TW" altLang="en-US" sz="2000" dirty="0">
              <a:latin typeface="+mj-ea"/>
              <a:ea typeface="+mj-ea"/>
              <a:cs typeface="+mn-cs"/>
            </a:rPr>
            <a:t>食品分析與檢驗系統</a:t>
          </a:r>
        </a:p>
      </dgm:t>
    </dgm:pt>
    <dgm:pt modelId="{3C725F50-6C38-4FFA-A6C2-A5D884FE8CCA}" type="parTrans" cxnId="{3AD71489-517D-4F4A-A696-99EBD3518DA0}">
      <dgm:prSet/>
      <dgm:spPr/>
      <dgm:t>
        <a:bodyPr/>
        <a:lstStyle/>
        <a:p>
          <a:endParaRPr lang="zh-TW" altLang="en-US" sz="20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B627536B-A862-40A8-8965-4D280BF987BC}" type="sibTrans" cxnId="{3AD71489-517D-4F4A-A696-99EBD3518DA0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26A51B82-50B4-4B13-BD2E-FCEF6083344C}">
      <dgm:prSet phldrT="[文字]" custT="1"/>
      <dgm:spPr>
        <a:xfrm>
          <a:off x="1964690" y="0"/>
          <a:ext cx="1964690" cy="949642"/>
        </a:xfrm>
      </dgm:spPr>
      <dgm:t>
        <a:bodyPr/>
        <a:lstStyle/>
        <a:p>
          <a:pPr>
            <a:lnSpc>
              <a:spcPts val="2300"/>
            </a:lnSpc>
            <a:spcAft>
              <a:spcPts val="0"/>
            </a:spcAft>
          </a:pPr>
          <a:r>
            <a:rPr lang="zh-TW" altLang="en-US" sz="2000" b="0" dirty="0">
              <a:latin typeface="+mj-ea"/>
              <a:ea typeface="+mj-ea"/>
              <a:cs typeface="+mn-cs"/>
            </a:rPr>
            <a:t>食品良好衛生規範</a:t>
          </a:r>
          <a:endParaRPr lang="en-US" altLang="zh-TW" sz="2000" b="0" dirty="0">
            <a:latin typeface="+mj-ea"/>
            <a:ea typeface="+mj-ea"/>
            <a:cs typeface="+mn-cs"/>
          </a:endParaRPr>
        </a:p>
        <a:p>
          <a:pPr>
            <a:lnSpc>
              <a:spcPts val="2300"/>
            </a:lnSpc>
            <a:spcAft>
              <a:spcPts val="0"/>
            </a:spcAft>
          </a:pPr>
          <a:r>
            <a:rPr lang="zh-TW" altLang="en-US" sz="2000" b="0" dirty="0">
              <a:latin typeface="+mj-ea"/>
              <a:ea typeface="+mj-ea"/>
              <a:cs typeface="+mn-cs"/>
            </a:rPr>
            <a:t>危害分析與重要管制點</a:t>
          </a:r>
        </a:p>
      </dgm:t>
    </dgm:pt>
    <dgm:pt modelId="{60769D06-5683-4A87-BF35-8DC8B9116B50}" type="parTrans" cxnId="{098607C4-3F4C-49E1-A401-C70EE739EDEB}">
      <dgm:prSet/>
      <dgm:spPr/>
      <dgm:t>
        <a:bodyPr/>
        <a:lstStyle/>
        <a:p>
          <a:endParaRPr lang="zh-TW" altLang="en-US" sz="20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0756195E-3085-426B-BC0D-33212AA9DA5E}" type="sibTrans" cxnId="{098607C4-3F4C-49E1-A401-C70EE739EDEB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E1303677-12C8-4270-93E6-B49D7C6DED2E}">
      <dgm:prSet phldrT="[文字]" custT="1"/>
      <dgm:spPr>
        <a:xfrm rot="10800000">
          <a:off x="0" y="949642"/>
          <a:ext cx="1964690" cy="949642"/>
        </a:xfrm>
      </dgm:spPr>
      <dgm:t>
        <a:bodyPr/>
        <a:lstStyle/>
        <a:p>
          <a:r>
            <a:rPr lang="zh-TW" altLang="en-US" sz="2000" dirty="0">
              <a:latin typeface="+mj-ea"/>
              <a:ea typeface="+mj-ea"/>
              <a:cs typeface="Calibri" charset="0"/>
            </a:rPr>
            <a:t>實驗室品質保證與認證</a:t>
          </a:r>
        </a:p>
      </dgm:t>
    </dgm:pt>
    <dgm:pt modelId="{A9326C45-30F9-424C-9422-56017B7F8D4C}" type="parTrans" cxnId="{26BF10A9-616C-40FF-AD36-BB07807A1AA7}">
      <dgm:prSet/>
      <dgm:spPr/>
      <dgm:t>
        <a:bodyPr/>
        <a:lstStyle/>
        <a:p>
          <a:endParaRPr lang="zh-TW" altLang="en-US" sz="20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19B509C-B547-4E4C-8ACC-71614669DFB7}" type="sibTrans" cxnId="{26BF10A9-616C-40FF-AD36-BB07807A1AA7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C291B857-6455-4530-85DA-7AD375086C68}">
      <dgm:prSet phldrT="[文字]" custT="1"/>
      <dgm:spPr>
        <a:xfrm rot="5400000">
          <a:off x="2472213" y="442118"/>
          <a:ext cx="949642" cy="1964690"/>
        </a:xfrm>
      </dgm:spPr>
      <dgm:t>
        <a:bodyPr/>
        <a:lstStyle/>
        <a:p>
          <a:pPr>
            <a:lnSpc>
              <a:spcPts val="2640"/>
            </a:lnSpc>
            <a:spcAft>
              <a:spcPts val="0"/>
            </a:spcAft>
          </a:pPr>
          <a:r>
            <a:rPr lang="zh-TW" altLang="en-US" sz="2000" dirty="0">
              <a:latin typeface="+mj-ea"/>
              <a:ea typeface="+mj-ea"/>
              <a:cs typeface="+mn-cs"/>
            </a:rPr>
            <a:t>食品安全防護平台</a:t>
          </a:r>
        </a:p>
      </dgm:t>
    </dgm:pt>
    <dgm:pt modelId="{74B36043-0EFA-425F-ABD1-083FABB5B2A4}" type="sibTrans" cxnId="{BC09E436-D646-4802-8212-A8DA7E77EDEC}">
      <dgm:prSet/>
      <dgm:spPr/>
      <dgm:t>
        <a:bodyPr/>
        <a:lstStyle/>
        <a:p>
          <a:endParaRPr lang="zh-TW" altLang="en-US" sz="22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EB58458C-375F-46CA-9891-BEDBEBE2F2DB}" type="parTrans" cxnId="{BC09E436-D646-4802-8212-A8DA7E77EDEC}">
      <dgm:prSet/>
      <dgm:spPr/>
      <dgm:t>
        <a:bodyPr/>
        <a:lstStyle/>
        <a:p>
          <a:endParaRPr lang="zh-TW" altLang="en-US" sz="20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5D0A3FE9-B6C3-4710-A0F8-4592A7DD4B28}">
      <dgm:prSet phldrT="[文字]" custT="1"/>
      <dgm:spPr>
        <a:xfrm rot="16200000">
          <a:off x="507523" y="-507523"/>
          <a:ext cx="949642" cy="1964690"/>
        </a:xfrm>
      </dgm:spPr>
      <dgm:t>
        <a:bodyPr/>
        <a:lstStyle/>
        <a:p>
          <a:pPr>
            <a:lnSpc>
              <a:spcPts val="2640"/>
            </a:lnSpc>
            <a:spcAft>
              <a:spcPts val="0"/>
            </a:spcAft>
          </a:pPr>
          <a:r>
            <a:rPr lang="zh-TW" altLang="en-US" sz="2000" dirty="0">
              <a:latin typeface="+mj-ea"/>
              <a:ea typeface="+mj-ea"/>
              <a:cs typeface="+mn-cs"/>
            </a:rPr>
            <a:t>食品追蹤追溯系統之建立與稽核</a:t>
          </a:r>
        </a:p>
      </dgm:t>
    </dgm:pt>
    <dgm:pt modelId="{568C2FB4-9A8C-4D7D-9054-A4E898F5217C}" type="parTrans" cxnId="{8DFF27AC-6F1B-4CCD-B4DC-F6B769EA6A8A}">
      <dgm:prSet/>
      <dgm:spPr/>
      <dgm:t>
        <a:bodyPr/>
        <a:lstStyle/>
        <a:p>
          <a:endParaRPr lang="zh-TW" altLang="en-US"/>
        </a:p>
      </dgm:t>
    </dgm:pt>
    <dgm:pt modelId="{4AC55021-998D-4285-B01D-83FA0080C44A}" type="sibTrans" cxnId="{8DFF27AC-6F1B-4CCD-B4DC-F6B769EA6A8A}">
      <dgm:prSet/>
      <dgm:spPr/>
      <dgm:t>
        <a:bodyPr/>
        <a:lstStyle/>
        <a:p>
          <a:endParaRPr lang="zh-TW" altLang="en-US"/>
        </a:p>
      </dgm:t>
    </dgm:pt>
    <dgm:pt modelId="{3C0E6C93-40FF-4714-9F20-2426776AAD8E}" type="pres">
      <dgm:prSet presAssocID="{C013FCA4-9711-4AA2-83CC-189D4AAA32E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3D2A3E-F3D9-4924-A4C3-C6418961B275}" type="pres">
      <dgm:prSet presAssocID="{22DB461D-83C1-45A4-AC33-B479BD542662}" presName="centerShape" presStyleLbl="node0" presStyleIdx="0" presStyleCnt="1" custLinFactNeighborX="-2168" custLinFactNeighborY="-14126"/>
      <dgm:spPr/>
    </dgm:pt>
    <dgm:pt modelId="{0C2835EA-8D81-4891-9343-1E11DCCAE991}" type="pres">
      <dgm:prSet presAssocID="{568C2FB4-9A8C-4D7D-9054-A4E898F5217C}" presName="parTrans" presStyleLbl="bgSibTrans2D1" presStyleIdx="0" presStyleCnt="5" custLinFactNeighborX="4780" custLinFactNeighborY="-11279"/>
      <dgm:spPr/>
    </dgm:pt>
    <dgm:pt modelId="{62E0D617-5EC7-4730-A99D-7CAC6E478BE3}" type="pres">
      <dgm:prSet presAssocID="{5D0A3FE9-B6C3-4710-A0F8-4592A7DD4B28}" presName="node" presStyleLbl="node1" presStyleIdx="0" presStyleCnt="5" custRadScaleRad="89449" custRadScaleInc="-47349">
        <dgm:presLayoutVars>
          <dgm:bulletEnabled val="1"/>
        </dgm:presLayoutVars>
      </dgm:prSet>
      <dgm:spPr/>
    </dgm:pt>
    <dgm:pt modelId="{F525029A-D375-49EF-B773-8648598A52B7}" type="pres">
      <dgm:prSet presAssocID="{3C725F50-6C38-4FFA-A6C2-A5D884FE8CCA}" presName="parTrans" presStyleLbl="bgSibTrans2D1" presStyleIdx="1" presStyleCnt="5"/>
      <dgm:spPr/>
    </dgm:pt>
    <dgm:pt modelId="{64C22647-4A7D-47E9-B302-FB577CC99D5E}" type="pres">
      <dgm:prSet presAssocID="{15D6CCD4-0E28-49C4-B77F-7CF4600B44BC}" presName="node" presStyleLbl="node1" presStyleIdx="1" presStyleCnt="5" custRadScaleRad="107520" custRadScaleInc="-45767">
        <dgm:presLayoutVars>
          <dgm:bulletEnabled val="1"/>
        </dgm:presLayoutVars>
      </dgm:prSet>
      <dgm:spPr/>
    </dgm:pt>
    <dgm:pt modelId="{F0EA3398-83E8-47EA-96CE-4F8BD25A07AA}" type="pres">
      <dgm:prSet presAssocID="{60769D06-5683-4A87-BF35-8DC8B9116B50}" presName="parTrans" presStyleLbl="bgSibTrans2D1" presStyleIdx="2" presStyleCnt="5" custLinFactNeighborX="-6811" custLinFactNeighborY="7777"/>
      <dgm:spPr/>
    </dgm:pt>
    <dgm:pt modelId="{068A955D-0B83-4F1A-B6C5-5C8EDCA5D601}" type="pres">
      <dgm:prSet presAssocID="{26A51B82-50B4-4B13-BD2E-FCEF6083344C}" presName="node" presStyleLbl="node1" presStyleIdx="2" presStyleCnt="5" custRadScaleRad="116918" custRadScaleInc="-50818">
        <dgm:presLayoutVars>
          <dgm:bulletEnabled val="1"/>
        </dgm:presLayoutVars>
      </dgm:prSet>
      <dgm:spPr/>
    </dgm:pt>
    <dgm:pt modelId="{AF2AD223-B5EB-4244-AB3F-9C5FF35E4656}" type="pres">
      <dgm:prSet presAssocID="{A9326C45-30F9-424C-9422-56017B7F8D4C}" presName="parTrans" presStyleLbl="bgSibTrans2D1" presStyleIdx="3" presStyleCnt="5" custLinFactNeighborX="-10984" custLinFactNeighborY="-22716"/>
      <dgm:spPr/>
    </dgm:pt>
    <dgm:pt modelId="{D7988F33-86FB-43B4-AE66-FC9DEC403370}" type="pres">
      <dgm:prSet presAssocID="{E1303677-12C8-4270-93E6-B49D7C6DED2E}" presName="node" presStyleLbl="node1" presStyleIdx="3" presStyleCnt="5" custRadScaleRad="116170" custRadScaleInc="-37563">
        <dgm:presLayoutVars>
          <dgm:bulletEnabled val="1"/>
        </dgm:presLayoutVars>
      </dgm:prSet>
      <dgm:spPr/>
    </dgm:pt>
    <dgm:pt modelId="{C6385B4A-D839-4076-B5D9-A7B45B500281}" type="pres">
      <dgm:prSet presAssocID="{EB58458C-375F-46CA-9891-BEDBEBE2F2DB}" presName="parTrans" presStyleLbl="bgSibTrans2D1" presStyleIdx="4" presStyleCnt="5" custAng="10764859" custScaleX="38928" custLinFactNeighborX="-30099" custLinFactNeighborY="-2440"/>
      <dgm:spPr/>
    </dgm:pt>
    <dgm:pt modelId="{3FA78289-B5DE-4844-99EF-74F5987800DD}" type="pres">
      <dgm:prSet presAssocID="{C291B857-6455-4530-85DA-7AD375086C68}" presName="node" presStyleLbl="node1" presStyleIdx="4" presStyleCnt="5" custScaleX="101992" custRadScaleRad="105526" custRadScaleInc="-51326">
        <dgm:presLayoutVars>
          <dgm:bulletEnabled val="1"/>
        </dgm:presLayoutVars>
      </dgm:prSet>
      <dgm:spPr/>
    </dgm:pt>
  </dgm:ptLst>
  <dgm:cxnLst>
    <dgm:cxn modelId="{6DB86F05-EC08-42AB-A653-3A6619599C46}" type="presOf" srcId="{3C725F50-6C38-4FFA-A6C2-A5D884FE8CCA}" destId="{F525029A-D375-49EF-B773-8648598A52B7}" srcOrd="0" destOrd="0" presId="urn:microsoft.com/office/officeart/2005/8/layout/radial4"/>
    <dgm:cxn modelId="{CCDB262A-5FFD-41CA-9255-4DAECA97E629}" type="presOf" srcId="{EB58458C-375F-46CA-9891-BEDBEBE2F2DB}" destId="{C6385B4A-D839-4076-B5D9-A7B45B500281}" srcOrd="0" destOrd="0" presId="urn:microsoft.com/office/officeart/2005/8/layout/radial4"/>
    <dgm:cxn modelId="{BC09E436-D646-4802-8212-A8DA7E77EDEC}" srcId="{22DB461D-83C1-45A4-AC33-B479BD542662}" destId="{C291B857-6455-4530-85DA-7AD375086C68}" srcOrd="4" destOrd="0" parTransId="{EB58458C-375F-46CA-9891-BEDBEBE2F2DB}" sibTransId="{74B36043-0EFA-425F-ABD1-083FABB5B2A4}"/>
    <dgm:cxn modelId="{37DA7563-15A6-48F9-A5BD-2463D6E1152C}" type="presOf" srcId="{E1303677-12C8-4270-93E6-B49D7C6DED2E}" destId="{D7988F33-86FB-43B4-AE66-FC9DEC403370}" srcOrd="0" destOrd="0" presId="urn:microsoft.com/office/officeart/2005/8/layout/radial4"/>
    <dgm:cxn modelId="{66B19867-D014-4A24-B668-A55C24551164}" type="presOf" srcId="{60769D06-5683-4A87-BF35-8DC8B9116B50}" destId="{F0EA3398-83E8-47EA-96CE-4F8BD25A07AA}" srcOrd="0" destOrd="0" presId="urn:microsoft.com/office/officeart/2005/8/layout/radial4"/>
    <dgm:cxn modelId="{6B797C58-BCF8-4399-8261-F0CB2B09B7E9}" type="presOf" srcId="{26A51B82-50B4-4B13-BD2E-FCEF6083344C}" destId="{068A955D-0B83-4F1A-B6C5-5C8EDCA5D601}" srcOrd="0" destOrd="0" presId="urn:microsoft.com/office/officeart/2005/8/layout/radial4"/>
    <dgm:cxn modelId="{97ABC87B-B629-4529-BAF4-1465E3C7E9C6}" type="presOf" srcId="{15D6CCD4-0E28-49C4-B77F-7CF4600B44BC}" destId="{64C22647-4A7D-47E9-B302-FB577CC99D5E}" srcOrd="0" destOrd="0" presId="urn:microsoft.com/office/officeart/2005/8/layout/radial4"/>
    <dgm:cxn modelId="{3AD71489-517D-4F4A-A696-99EBD3518DA0}" srcId="{22DB461D-83C1-45A4-AC33-B479BD542662}" destId="{15D6CCD4-0E28-49C4-B77F-7CF4600B44BC}" srcOrd="1" destOrd="0" parTransId="{3C725F50-6C38-4FFA-A6C2-A5D884FE8CCA}" sibTransId="{B627536B-A862-40A8-8965-4D280BF987BC}"/>
    <dgm:cxn modelId="{B4A8C88C-EE87-4E19-B417-2EAB4B79ABF9}" type="presOf" srcId="{22DB461D-83C1-45A4-AC33-B479BD542662}" destId="{B13D2A3E-F3D9-4924-A4C3-C6418961B275}" srcOrd="0" destOrd="0" presId="urn:microsoft.com/office/officeart/2005/8/layout/radial4"/>
    <dgm:cxn modelId="{1462EE91-797F-4939-A17B-22A11F91D382}" type="presOf" srcId="{C291B857-6455-4530-85DA-7AD375086C68}" destId="{3FA78289-B5DE-4844-99EF-74F5987800DD}" srcOrd="0" destOrd="0" presId="urn:microsoft.com/office/officeart/2005/8/layout/radial4"/>
    <dgm:cxn modelId="{B9A3D9A3-1F94-400A-97F7-DC738BF2B7BA}" srcId="{C013FCA4-9711-4AA2-83CC-189D4AAA32E8}" destId="{22DB461D-83C1-45A4-AC33-B479BD542662}" srcOrd="0" destOrd="0" parTransId="{CC964A8D-139E-43F5-ACE8-4C9D4367342A}" sibTransId="{7E5E9CDD-6581-4173-A224-1115797E946A}"/>
    <dgm:cxn modelId="{26BF10A9-616C-40FF-AD36-BB07807A1AA7}" srcId="{22DB461D-83C1-45A4-AC33-B479BD542662}" destId="{E1303677-12C8-4270-93E6-B49D7C6DED2E}" srcOrd="3" destOrd="0" parTransId="{A9326C45-30F9-424C-9422-56017B7F8D4C}" sibTransId="{319B509C-B547-4E4C-8ACC-71614669DFB7}"/>
    <dgm:cxn modelId="{8DFF27AC-6F1B-4CCD-B4DC-F6B769EA6A8A}" srcId="{22DB461D-83C1-45A4-AC33-B479BD542662}" destId="{5D0A3FE9-B6C3-4710-A0F8-4592A7DD4B28}" srcOrd="0" destOrd="0" parTransId="{568C2FB4-9A8C-4D7D-9054-A4E898F5217C}" sibTransId="{4AC55021-998D-4285-B01D-83FA0080C44A}"/>
    <dgm:cxn modelId="{6D227DAD-8820-4809-9464-6A2B184233EF}" type="presOf" srcId="{568C2FB4-9A8C-4D7D-9054-A4E898F5217C}" destId="{0C2835EA-8D81-4891-9343-1E11DCCAE991}" srcOrd="0" destOrd="0" presId="urn:microsoft.com/office/officeart/2005/8/layout/radial4"/>
    <dgm:cxn modelId="{098607C4-3F4C-49E1-A401-C70EE739EDEB}" srcId="{22DB461D-83C1-45A4-AC33-B479BD542662}" destId="{26A51B82-50B4-4B13-BD2E-FCEF6083344C}" srcOrd="2" destOrd="0" parTransId="{60769D06-5683-4A87-BF35-8DC8B9116B50}" sibTransId="{0756195E-3085-426B-BC0D-33212AA9DA5E}"/>
    <dgm:cxn modelId="{9A547DC4-1193-4171-B04D-E412188EA15C}" type="presOf" srcId="{C013FCA4-9711-4AA2-83CC-189D4AAA32E8}" destId="{3C0E6C93-40FF-4714-9F20-2426776AAD8E}" srcOrd="0" destOrd="0" presId="urn:microsoft.com/office/officeart/2005/8/layout/radial4"/>
    <dgm:cxn modelId="{8A5A82D2-C8DD-4A5B-9CFC-C9DD0627C784}" type="presOf" srcId="{5D0A3FE9-B6C3-4710-A0F8-4592A7DD4B28}" destId="{62E0D617-5EC7-4730-A99D-7CAC6E478BE3}" srcOrd="0" destOrd="0" presId="urn:microsoft.com/office/officeart/2005/8/layout/radial4"/>
    <dgm:cxn modelId="{EC5A83F4-EE0F-4F69-9018-F588E8CAAE3E}" type="presOf" srcId="{A9326C45-30F9-424C-9422-56017B7F8D4C}" destId="{AF2AD223-B5EB-4244-AB3F-9C5FF35E4656}" srcOrd="0" destOrd="0" presId="urn:microsoft.com/office/officeart/2005/8/layout/radial4"/>
    <dgm:cxn modelId="{EE35364A-86AC-46A9-8EE9-CA00E2B70D4C}" type="presParOf" srcId="{3C0E6C93-40FF-4714-9F20-2426776AAD8E}" destId="{B13D2A3E-F3D9-4924-A4C3-C6418961B275}" srcOrd="0" destOrd="0" presId="urn:microsoft.com/office/officeart/2005/8/layout/radial4"/>
    <dgm:cxn modelId="{1133424E-76D0-47A6-9A88-6D182B987944}" type="presParOf" srcId="{3C0E6C93-40FF-4714-9F20-2426776AAD8E}" destId="{0C2835EA-8D81-4891-9343-1E11DCCAE991}" srcOrd="1" destOrd="0" presId="urn:microsoft.com/office/officeart/2005/8/layout/radial4"/>
    <dgm:cxn modelId="{0FAA5CC6-9D98-4B90-9D69-511E62FEC189}" type="presParOf" srcId="{3C0E6C93-40FF-4714-9F20-2426776AAD8E}" destId="{62E0D617-5EC7-4730-A99D-7CAC6E478BE3}" srcOrd="2" destOrd="0" presId="urn:microsoft.com/office/officeart/2005/8/layout/radial4"/>
    <dgm:cxn modelId="{6E2B7263-935F-4BA1-8C3C-F6940E162C94}" type="presParOf" srcId="{3C0E6C93-40FF-4714-9F20-2426776AAD8E}" destId="{F525029A-D375-49EF-B773-8648598A52B7}" srcOrd="3" destOrd="0" presId="urn:microsoft.com/office/officeart/2005/8/layout/radial4"/>
    <dgm:cxn modelId="{70772BC0-E550-49BF-ABAB-93B8F63179CC}" type="presParOf" srcId="{3C0E6C93-40FF-4714-9F20-2426776AAD8E}" destId="{64C22647-4A7D-47E9-B302-FB577CC99D5E}" srcOrd="4" destOrd="0" presId="urn:microsoft.com/office/officeart/2005/8/layout/radial4"/>
    <dgm:cxn modelId="{2230D628-B153-4C3C-B705-E664DC7F0F78}" type="presParOf" srcId="{3C0E6C93-40FF-4714-9F20-2426776AAD8E}" destId="{F0EA3398-83E8-47EA-96CE-4F8BD25A07AA}" srcOrd="5" destOrd="0" presId="urn:microsoft.com/office/officeart/2005/8/layout/radial4"/>
    <dgm:cxn modelId="{DC653945-30C4-4F97-8824-0BAAD11B25C0}" type="presParOf" srcId="{3C0E6C93-40FF-4714-9F20-2426776AAD8E}" destId="{068A955D-0B83-4F1A-B6C5-5C8EDCA5D601}" srcOrd="6" destOrd="0" presId="urn:microsoft.com/office/officeart/2005/8/layout/radial4"/>
    <dgm:cxn modelId="{FA4753DF-F32F-4CB0-A415-209BD4AADF71}" type="presParOf" srcId="{3C0E6C93-40FF-4714-9F20-2426776AAD8E}" destId="{AF2AD223-B5EB-4244-AB3F-9C5FF35E4656}" srcOrd="7" destOrd="0" presId="urn:microsoft.com/office/officeart/2005/8/layout/radial4"/>
    <dgm:cxn modelId="{ACC42F04-97CD-4A2F-A05F-5B0A2F0E5A92}" type="presParOf" srcId="{3C0E6C93-40FF-4714-9F20-2426776AAD8E}" destId="{D7988F33-86FB-43B4-AE66-FC9DEC403370}" srcOrd="8" destOrd="0" presId="urn:microsoft.com/office/officeart/2005/8/layout/radial4"/>
    <dgm:cxn modelId="{9F35EBD2-03CC-4449-B2A2-34C63E7C6629}" type="presParOf" srcId="{3C0E6C93-40FF-4714-9F20-2426776AAD8E}" destId="{C6385B4A-D839-4076-B5D9-A7B45B500281}" srcOrd="9" destOrd="0" presId="urn:microsoft.com/office/officeart/2005/8/layout/radial4"/>
    <dgm:cxn modelId="{C9DA7307-9011-4380-9B36-3719E15EB803}" type="presParOf" srcId="{3C0E6C93-40FF-4714-9F20-2426776AAD8E}" destId="{3FA78289-B5DE-4844-99EF-74F5987800D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14EC6D-D20C-4F6D-BB3A-9DA5185782E6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22022DE-CF5A-44EC-9205-65203B143163}">
      <dgm:prSet custT="1"/>
      <dgm:spPr/>
      <dgm:t>
        <a:bodyPr/>
        <a:lstStyle/>
        <a:p>
          <a:pPr rtl="0"/>
          <a:r>
            <a:rPr lang="en-US" altLang="zh-TW" sz="1200" b="1" dirty="0">
              <a:latin typeface="Calibri" pitchFamily="34" charset="0"/>
            </a:rPr>
            <a:t>Classroom</a:t>
          </a:r>
        </a:p>
        <a:p>
          <a:pPr rtl="0"/>
          <a:r>
            <a:rPr lang="zh-TW" altLang="en-US" sz="1200" b="1" dirty="0">
              <a:latin typeface="Calibri" pitchFamily="34" charset="0"/>
            </a:rPr>
            <a:t>授課教室</a:t>
          </a:r>
          <a:endParaRPr lang="zh-TW" sz="1200" b="1" dirty="0">
            <a:latin typeface="Calibri" pitchFamily="34" charset="0"/>
          </a:endParaRPr>
        </a:p>
      </dgm:t>
    </dgm:pt>
    <dgm:pt modelId="{F8E105A4-962E-4A77-9CF8-1291A91CEF31}" type="parTrans" cxnId="{82050AFB-E504-4A99-B11A-4980C048856A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B2192EAD-ADA7-4B30-B0EF-0E1DD49A3324}" type="sibTrans" cxnId="{82050AFB-E504-4A99-B11A-4980C048856A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103EEB7B-9724-4616-9A41-FD8B0945424D}">
      <dgm:prSet custT="1"/>
      <dgm:spPr/>
      <dgm:t>
        <a:bodyPr/>
        <a:lstStyle/>
        <a:p>
          <a:pPr rtl="0"/>
          <a:r>
            <a:rPr lang="en-US" altLang="zh-TW" sz="1200" b="1" dirty="0">
              <a:latin typeface="Calibri" pitchFamily="34" charset="0"/>
            </a:rPr>
            <a:t>Experimental  chemical and biological Lab</a:t>
          </a:r>
        </a:p>
        <a:p>
          <a:pPr rtl="0"/>
          <a:r>
            <a:rPr lang="zh-TW" altLang="en-US" sz="1200" b="1" dirty="0">
              <a:latin typeface="Calibri" pitchFamily="34" charset="0"/>
            </a:rPr>
            <a:t>專業</a:t>
          </a:r>
          <a:endParaRPr lang="en-US" altLang="zh-TW" sz="1200" b="1" dirty="0">
            <a:latin typeface="Calibri" pitchFamily="34" charset="0"/>
          </a:endParaRPr>
        </a:p>
        <a:p>
          <a:pPr rtl="0"/>
          <a:r>
            <a:rPr lang="zh-TW" altLang="en-US" sz="1200" b="1" dirty="0">
              <a:latin typeface="Calibri" pitchFamily="34" charset="0"/>
            </a:rPr>
            <a:t>學生實驗室</a:t>
          </a:r>
          <a:endParaRPr lang="zh-TW" sz="1200" b="1" dirty="0">
            <a:latin typeface="Calibri" pitchFamily="34" charset="0"/>
          </a:endParaRPr>
        </a:p>
      </dgm:t>
    </dgm:pt>
    <dgm:pt modelId="{867EAE22-C655-4902-9C71-4CC783EC397A}" type="parTrans" cxnId="{176EBE29-7D2A-4259-B944-C2654B13724A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FD1C6DB9-5D09-4A3B-80A7-3CED88708212}" type="sibTrans" cxnId="{176EBE29-7D2A-4259-B944-C2654B13724A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A8FAAACD-1057-4B48-BF15-B10613CBD265}">
      <dgm:prSet custT="1"/>
      <dgm:spPr/>
      <dgm:t>
        <a:bodyPr/>
        <a:lstStyle/>
        <a:p>
          <a:pPr rtl="0"/>
          <a:r>
            <a:rPr lang="en-US" altLang="zh-TW" sz="1200" b="1" dirty="0">
              <a:latin typeface="Calibri" pitchFamily="34" charset="0"/>
            </a:rPr>
            <a:t>Pilot plant</a:t>
          </a:r>
        </a:p>
        <a:p>
          <a:pPr rtl="0"/>
          <a:r>
            <a:rPr lang="zh-TW" altLang="en-US" sz="1200" b="1" dirty="0">
              <a:latin typeface="Calibri" pitchFamily="34" charset="0"/>
            </a:rPr>
            <a:t>學生</a:t>
          </a:r>
          <a:endParaRPr lang="en-US" altLang="zh-TW" sz="1200" b="1" dirty="0">
            <a:latin typeface="Calibri" pitchFamily="34" charset="0"/>
          </a:endParaRPr>
        </a:p>
        <a:p>
          <a:pPr rtl="0"/>
          <a:r>
            <a:rPr lang="zh-TW" altLang="en-US" sz="1200" b="1" dirty="0">
              <a:latin typeface="Calibri" pitchFamily="34" charset="0"/>
            </a:rPr>
            <a:t>實習工廠</a:t>
          </a:r>
          <a:endParaRPr lang="zh-TW" sz="1200" b="1" dirty="0">
            <a:latin typeface="Calibri" pitchFamily="34" charset="0"/>
          </a:endParaRPr>
        </a:p>
      </dgm:t>
    </dgm:pt>
    <dgm:pt modelId="{AF783821-AE7B-4C2C-AACE-F01C9B8AF3BC}" type="parTrans" cxnId="{09CDC237-4830-4070-9E9E-758817EF87E0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BCA61550-FCF2-4C11-AED8-F6CFE2BF1DCA}" type="sibTrans" cxnId="{09CDC237-4830-4070-9E9E-758817EF87E0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7DCA4433-2BF6-471F-91A7-61B4E4DF2EB7}">
      <dgm:prSet custT="1"/>
      <dgm:spPr/>
      <dgm:t>
        <a:bodyPr/>
        <a:lstStyle/>
        <a:p>
          <a:pPr rtl="0"/>
          <a:r>
            <a:rPr lang="en-US" altLang="zh-TW" sz="1200" b="1" dirty="0">
              <a:latin typeface="Calibri" pitchFamily="34" charset="0"/>
            </a:rPr>
            <a:t>Food sensory</a:t>
          </a:r>
          <a:r>
            <a:rPr lang="zh-TW" altLang="en-US" sz="1200" b="1" dirty="0">
              <a:latin typeface="Calibri" pitchFamily="34" charset="0"/>
            </a:rPr>
            <a:t> </a:t>
          </a:r>
          <a:endParaRPr lang="en-US" altLang="zh-TW" sz="1200" b="1" dirty="0">
            <a:latin typeface="Calibri" pitchFamily="34" charset="0"/>
          </a:endParaRPr>
        </a:p>
        <a:p>
          <a:pPr rtl="0"/>
          <a:r>
            <a:rPr lang="en-US" altLang="zh-TW" sz="1200" b="1" dirty="0">
              <a:latin typeface="Calibri" pitchFamily="34" charset="0"/>
            </a:rPr>
            <a:t>Lab</a:t>
          </a:r>
        </a:p>
        <a:p>
          <a:pPr rtl="0"/>
          <a:r>
            <a:rPr lang="zh-TW" altLang="en-US" sz="1200" b="1" dirty="0">
              <a:latin typeface="Calibri" pitchFamily="34" charset="0"/>
            </a:rPr>
            <a:t>食品品評室</a:t>
          </a:r>
          <a:endParaRPr lang="zh-TW" sz="1200" b="1" dirty="0">
            <a:latin typeface="Calibri" pitchFamily="34" charset="0"/>
          </a:endParaRPr>
        </a:p>
      </dgm:t>
    </dgm:pt>
    <dgm:pt modelId="{AE4C51FC-7674-4BA0-ABD8-B2C3255ACD51}" type="parTrans" cxnId="{05D3FDDC-4F8C-438C-89BF-958964F8D759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A857792E-E7A7-4BDC-80B9-F03F987B0802}" type="sibTrans" cxnId="{05D3FDDC-4F8C-438C-89BF-958964F8D759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168726E0-456A-4D9E-8E2A-02340E1783E1}">
      <dgm:prSet custT="1"/>
      <dgm:spPr/>
      <dgm:t>
        <a:bodyPr/>
        <a:lstStyle/>
        <a:p>
          <a:pPr rtl="0"/>
          <a:r>
            <a:rPr lang="en-US" altLang="zh-TW" sz="1200" b="1" dirty="0">
              <a:latin typeface="Calibri" pitchFamily="34" charset="0"/>
            </a:rPr>
            <a:t>Faculty Research lab</a:t>
          </a:r>
        </a:p>
        <a:p>
          <a:pPr rtl="0"/>
          <a:r>
            <a:rPr lang="zh-TW" altLang="en-US" sz="1200" b="1" dirty="0">
              <a:latin typeface="Calibri" pitchFamily="34" charset="0"/>
            </a:rPr>
            <a:t>教師專業</a:t>
          </a:r>
          <a:endParaRPr lang="en-US" altLang="zh-TW" sz="1200" b="1" dirty="0">
            <a:latin typeface="Calibri" pitchFamily="34" charset="0"/>
          </a:endParaRPr>
        </a:p>
        <a:p>
          <a:pPr rtl="0"/>
          <a:r>
            <a:rPr lang="zh-TW" altLang="en-US" sz="1200" b="1" dirty="0">
              <a:latin typeface="Calibri" pitchFamily="34" charset="0"/>
            </a:rPr>
            <a:t>研究室</a:t>
          </a:r>
          <a:endParaRPr lang="zh-TW" sz="1200" b="1" dirty="0">
            <a:latin typeface="Calibri" pitchFamily="34" charset="0"/>
          </a:endParaRPr>
        </a:p>
      </dgm:t>
    </dgm:pt>
    <dgm:pt modelId="{09F245FB-EDE6-4967-9943-C8FF7999175A}" type="parTrans" cxnId="{33A0FF5C-EBD2-44CD-95C5-F1147040F19F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B81FC56F-85A3-448A-B92F-F380970D04D6}" type="sibTrans" cxnId="{33A0FF5C-EBD2-44CD-95C5-F1147040F19F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C6D686BC-30B3-4019-B29D-D5B25C5F317B}">
      <dgm:prSet custT="1"/>
      <dgm:spPr/>
      <dgm:t>
        <a:bodyPr/>
        <a:lstStyle/>
        <a:p>
          <a:pPr rtl="0"/>
          <a:r>
            <a:rPr lang="en-US" altLang="zh-TW" sz="1200" b="1" dirty="0">
              <a:latin typeface="Calibri" pitchFamily="34" charset="0"/>
            </a:rPr>
            <a:t>The precision instrument center</a:t>
          </a:r>
        </a:p>
        <a:p>
          <a:pPr rtl="0"/>
          <a:r>
            <a:rPr lang="zh-TW" altLang="en-US" sz="1200" b="1" dirty="0">
              <a:latin typeface="Calibri" pitchFamily="34" charset="0"/>
            </a:rPr>
            <a:t>精密實驗室</a:t>
          </a:r>
          <a:endParaRPr lang="zh-TW" sz="1200" b="1" dirty="0">
            <a:latin typeface="Calibri" pitchFamily="34" charset="0"/>
          </a:endParaRPr>
        </a:p>
      </dgm:t>
    </dgm:pt>
    <dgm:pt modelId="{569BF490-69DE-400F-A7A1-6041E7EE54D3}" type="parTrans" cxnId="{9F4AD470-5922-4353-969C-26E6EAA58BE9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442171A3-5A49-4BF2-9609-B02B4C2058C9}" type="sibTrans" cxnId="{9F4AD470-5922-4353-969C-26E6EAA58BE9}">
      <dgm:prSet/>
      <dgm:spPr/>
      <dgm:t>
        <a:bodyPr/>
        <a:lstStyle/>
        <a:p>
          <a:endParaRPr lang="zh-TW" altLang="en-US" sz="1400">
            <a:latin typeface="Calibri" pitchFamily="34" charset="0"/>
          </a:endParaRPr>
        </a:p>
      </dgm:t>
    </dgm:pt>
    <dgm:pt modelId="{85237DD0-82B0-4990-A3E8-A4BB88409374}" type="pres">
      <dgm:prSet presAssocID="{A814EC6D-D20C-4F6D-BB3A-9DA5185782E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F1EC6A6-CCA0-49E5-A2AA-24E32A27F22C}" type="pres">
      <dgm:prSet presAssocID="{C6D686BC-30B3-4019-B29D-D5B25C5F317B}" presName="Accent6" presStyleCnt="0"/>
      <dgm:spPr/>
    </dgm:pt>
    <dgm:pt modelId="{C2DBF20B-96BD-490A-976F-376F9719A2AD}" type="pres">
      <dgm:prSet presAssocID="{C6D686BC-30B3-4019-B29D-D5B25C5F317B}" presName="Accent" presStyleLbl="node1" presStyleIdx="0" presStyleCnt="6"/>
      <dgm:spPr/>
    </dgm:pt>
    <dgm:pt modelId="{4C2CF84F-7705-4672-8983-B030C0CDB781}" type="pres">
      <dgm:prSet presAssocID="{C6D686BC-30B3-4019-B29D-D5B25C5F317B}" presName="ParentBackground6" presStyleCnt="0"/>
      <dgm:spPr/>
    </dgm:pt>
    <dgm:pt modelId="{4169F4C6-8000-4153-AE21-FECE36FDF21E}" type="pres">
      <dgm:prSet presAssocID="{C6D686BC-30B3-4019-B29D-D5B25C5F317B}" presName="ParentBackground" presStyleLbl="fgAcc1" presStyleIdx="0" presStyleCnt="6"/>
      <dgm:spPr/>
    </dgm:pt>
    <dgm:pt modelId="{59693BB5-E31E-43CB-B963-348A888C2A82}" type="pres">
      <dgm:prSet presAssocID="{C6D686BC-30B3-4019-B29D-D5B25C5F317B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1AFCC2E-6087-4338-9131-A936791A15D2}" type="pres">
      <dgm:prSet presAssocID="{168726E0-456A-4D9E-8E2A-02340E1783E1}" presName="Accent5" presStyleCnt="0"/>
      <dgm:spPr/>
    </dgm:pt>
    <dgm:pt modelId="{3570EFFB-C7CF-475D-A1C6-FD86D762F414}" type="pres">
      <dgm:prSet presAssocID="{168726E0-456A-4D9E-8E2A-02340E1783E1}" presName="Accent" presStyleLbl="node1" presStyleIdx="1" presStyleCnt="6"/>
      <dgm:spPr/>
    </dgm:pt>
    <dgm:pt modelId="{E141B0E2-8FA0-4DAB-84CC-F8D4614420B4}" type="pres">
      <dgm:prSet presAssocID="{168726E0-456A-4D9E-8E2A-02340E1783E1}" presName="ParentBackground5" presStyleCnt="0"/>
      <dgm:spPr/>
    </dgm:pt>
    <dgm:pt modelId="{9FE2427F-F635-486F-8953-D92377C6F72D}" type="pres">
      <dgm:prSet presAssocID="{168726E0-456A-4D9E-8E2A-02340E1783E1}" presName="ParentBackground" presStyleLbl="fgAcc1" presStyleIdx="1" presStyleCnt="6"/>
      <dgm:spPr/>
    </dgm:pt>
    <dgm:pt modelId="{D0D7DC89-038F-462B-9A2A-8E0469ADC7AE}" type="pres">
      <dgm:prSet presAssocID="{168726E0-456A-4D9E-8E2A-02340E1783E1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0F7E5E8-3516-4984-915A-53B35817BE81}" type="pres">
      <dgm:prSet presAssocID="{7DCA4433-2BF6-471F-91A7-61B4E4DF2EB7}" presName="Accent4" presStyleCnt="0"/>
      <dgm:spPr/>
    </dgm:pt>
    <dgm:pt modelId="{C4EE408D-1CBF-49A6-9AC6-EC90C65D43D8}" type="pres">
      <dgm:prSet presAssocID="{7DCA4433-2BF6-471F-91A7-61B4E4DF2EB7}" presName="Accent" presStyleLbl="node1" presStyleIdx="2" presStyleCnt="6"/>
      <dgm:spPr/>
    </dgm:pt>
    <dgm:pt modelId="{D28ED453-BF3A-43EE-8652-25E0FD2DC4C3}" type="pres">
      <dgm:prSet presAssocID="{7DCA4433-2BF6-471F-91A7-61B4E4DF2EB7}" presName="ParentBackground4" presStyleCnt="0"/>
      <dgm:spPr/>
    </dgm:pt>
    <dgm:pt modelId="{816864C9-27D2-4CAF-BDAC-10B968504CF5}" type="pres">
      <dgm:prSet presAssocID="{7DCA4433-2BF6-471F-91A7-61B4E4DF2EB7}" presName="ParentBackground" presStyleLbl="fgAcc1" presStyleIdx="2" presStyleCnt="6"/>
      <dgm:spPr/>
    </dgm:pt>
    <dgm:pt modelId="{437FE85E-4908-4A63-AF99-ACE2843B71BD}" type="pres">
      <dgm:prSet presAssocID="{7DCA4433-2BF6-471F-91A7-61B4E4DF2EB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73C801B-E688-4D38-BD86-F6B691DA0B00}" type="pres">
      <dgm:prSet presAssocID="{A8FAAACD-1057-4B48-BF15-B10613CBD265}" presName="Accent3" presStyleCnt="0"/>
      <dgm:spPr/>
    </dgm:pt>
    <dgm:pt modelId="{FCA1F395-1436-4598-B93F-509847C76B86}" type="pres">
      <dgm:prSet presAssocID="{A8FAAACD-1057-4B48-BF15-B10613CBD265}" presName="Accent" presStyleLbl="node1" presStyleIdx="3" presStyleCnt="6"/>
      <dgm:spPr/>
    </dgm:pt>
    <dgm:pt modelId="{96BF30AA-AF8F-43B0-9CF0-3A6E2A3482C9}" type="pres">
      <dgm:prSet presAssocID="{A8FAAACD-1057-4B48-BF15-B10613CBD265}" presName="ParentBackground3" presStyleCnt="0"/>
      <dgm:spPr/>
    </dgm:pt>
    <dgm:pt modelId="{F8891120-ACD4-4E4B-8E4D-02EA17E00BC3}" type="pres">
      <dgm:prSet presAssocID="{A8FAAACD-1057-4B48-BF15-B10613CBD265}" presName="ParentBackground" presStyleLbl="fgAcc1" presStyleIdx="3" presStyleCnt="6"/>
      <dgm:spPr/>
    </dgm:pt>
    <dgm:pt modelId="{419F5EED-33B3-491D-9849-056CF1256A20}" type="pres">
      <dgm:prSet presAssocID="{A8FAAACD-1057-4B48-BF15-B10613CBD26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E356E26-07BD-49A7-8514-66643A82DC37}" type="pres">
      <dgm:prSet presAssocID="{103EEB7B-9724-4616-9A41-FD8B0945424D}" presName="Accent2" presStyleCnt="0"/>
      <dgm:spPr/>
    </dgm:pt>
    <dgm:pt modelId="{BDE1BD19-5B32-4873-991C-E076D10A0921}" type="pres">
      <dgm:prSet presAssocID="{103EEB7B-9724-4616-9A41-FD8B0945424D}" presName="Accent" presStyleLbl="node1" presStyleIdx="4" presStyleCnt="6"/>
      <dgm:spPr/>
    </dgm:pt>
    <dgm:pt modelId="{EFE7B7E7-6F63-4EE5-ADA3-4D686DC49B87}" type="pres">
      <dgm:prSet presAssocID="{103EEB7B-9724-4616-9A41-FD8B0945424D}" presName="ParentBackground2" presStyleCnt="0"/>
      <dgm:spPr/>
    </dgm:pt>
    <dgm:pt modelId="{69F038AC-28AC-44BF-94CD-C309C59C396B}" type="pres">
      <dgm:prSet presAssocID="{103EEB7B-9724-4616-9A41-FD8B0945424D}" presName="ParentBackground" presStyleLbl="fgAcc1" presStyleIdx="4" presStyleCnt="6"/>
      <dgm:spPr/>
    </dgm:pt>
    <dgm:pt modelId="{10AFD0EC-6F38-431B-A004-25DC4300CFB6}" type="pres">
      <dgm:prSet presAssocID="{103EEB7B-9724-4616-9A41-FD8B094542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A3C8409-6415-4DB6-BA5B-A298F333CCD5}" type="pres">
      <dgm:prSet presAssocID="{022022DE-CF5A-44EC-9205-65203B143163}" presName="Accent1" presStyleCnt="0"/>
      <dgm:spPr/>
    </dgm:pt>
    <dgm:pt modelId="{A1BF0AD6-B84A-4731-A14D-74196783CB70}" type="pres">
      <dgm:prSet presAssocID="{022022DE-CF5A-44EC-9205-65203B143163}" presName="Accent" presStyleLbl="node1" presStyleIdx="5" presStyleCnt="6"/>
      <dgm:spPr/>
    </dgm:pt>
    <dgm:pt modelId="{A4E305C4-9437-4BC6-89D0-F1AEA7FE35FB}" type="pres">
      <dgm:prSet presAssocID="{022022DE-CF5A-44EC-9205-65203B143163}" presName="ParentBackground1" presStyleCnt="0"/>
      <dgm:spPr/>
    </dgm:pt>
    <dgm:pt modelId="{16B3BEB3-536C-4E10-8FAD-AB8609765B0D}" type="pres">
      <dgm:prSet presAssocID="{022022DE-CF5A-44EC-9205-65203B143163}" presName="ParentBackground" presStyleLbl="fgAcc1" presStyleIdx="5" presStyleCnt="6"/>
      <dgm:spPr/>
    </dgm:pt>
    <dgm:pt modelId="{CDB2A8FD-472F-4831-B271-8D2551B52C3F}" type="pres">
      <dgm:prSet presAssocID="{022022DE-CF5A-44EC-9205-65203B14316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2735C05-8A0E-48EC-A2F9-F6274AD0E25A}" type="presOf" srcId="{168726E0-456A-4D9E-8E2A-02340E1783E1}" destId="{9FE2427F-F635-486F-8953-D92377C6F72D}" srcOrd="0" destOrd="0" presId="urn:microsoft.com/office/officeart/2011/layout/CircleProcess"/>
    <dgm:cxn modelId="{45219608-90BE-43B5-9094-1D8C07E1FC9E}" type="presOf" srcId="{C6D686BC-30B3-4019-B29D-D5B25C5F317B}" destId="{4169F4C6-8000-4153-AE21-FECE36FDF21E}" srcOrd="0" destOrd="0" presId="urn:microsoft.com/office/officeart/2011/layout/CircleProcess"/>
    <dgm:cxn modelId="{E97DCF0A-37B3-45CB-80EF-EED2CBC79282}" type="presOf" srcId="{022022DE-CF5A-44EC-9205-65203B143163}" destId="{16B3BEB3-536C-4E10-8FAD-AB8609765B0D}" srcOrd="0" destOrd="0" presId="urn:microsoft.com/office/officeart/2011/layout/CircleProcess"/>
    <dgm:cxn modelId="{176EBE29-7D2A-4259-B944-C2654B13724A}" srcId="{A814EC6D-D20C-4F6D-BB3A-9DA5185782E6}" destId="{103EEB7B-9724-4616-9A41-FD8B0945424D}" srcOrd="1" destOrd="0" parTransId="{867EAE22-C655-4902-9C71-4CC783EC397A}" sibTransId="{FD1C6DB9-5D09-4A3B-80A7-3CED88708212}"/>
    <dgm:cxn modelId="{09CDC237-4830-4070-9E9E-758817EF87E0}" srcId="{A814EC6D-D20C-4F6D-BB3A-9DA5185782E6}" destId="{A8FAAACD-1057-4B48-BF15-B10613CBD265}" srcOrd="2" destOrd="0" parTransId="{AF783821-AE7B-4C2C-AACE-F01C9B8AF3BC}" sibTransId="{BCA61550-FCF2-4C11-AED8-F6CFE2BF1DCA}"/>
    <dgm:cxn modelId="{33A0FF5C-EBD2-44CD-95C5-F1147040F19F}" srcId="{A814EC6D-D20C-4F6D-BB3A-9DA5185782E6}" destId="{168726E0-456A-4D9E-8E2A-02340E1783E1}" srcOrd="4" destOrd="0" parTransId="{09F245FB-EDE6-4967-9943-C8FF7999175A}" sibTransId="{B81FC56F-85A3-448A-B92F-F380970D04D6}"/>
    <dgm:cxn modelId="{EAF4CD44-C1CB-49D3-A5EA-D237AA6CCF2C}" type="presOf" srcId="{C6D686BC-30B3-4019-B29D-D5B25C5F317B}" destId="{59693BB5-E31E-43CB-B963-348A888C2A82}" srcOrd="1" destOrd="0" presId="urn:microsoft.com/office/officeart/2011/layout/CircleProcess"/>
    <dgm:cxn modelId="{403D4C45-7C37-4380-8C8F-1D3486D09230}" type="presOf" srcId="{A8FAAACD-1057-4B48-BF15-B10613CBD265}" destId="{F8891120-ACD4-4E4B-8E4D-02EA17E00BC3}" srcOrd="0" destOrd="0" presId="urn:microsoft.com/office/officeart/2011/layout/CircleProcess"/>
    <dgm:cxn modelId="{9F4AD470-5922-4353-969C-26E6EAA58BE9}" srcId="{A814EC6D-D20C-4F6D-BB3A-9DA5185782E6}" destId="{C6D686BC-30B3-4019-B29D-D5B25C5F317B}" srcOrd="5" destOrd="0" parTransId="{569BF490-69DE-400F-A7A1-6041E7EE54D3}" sibTransId="{442171A3-5A49-4BF2-9609-B02B4C2058C9}"/>
    <dgm:cxn modelId="{7E172071-E062-4724-A117-E9280FDDC9E0}" type="presOf" srcId="{A814EC6D-D20C-4F6D-BB3A-9DA5185782E6}" destId="{85237DD0-82B0-4990-A3E8-A4BB88409374}" srcOrd="0" destOrd="0" presId="urn:microsoft.com/office/officeart/2011/layout/CircleProcess"/>
    <dgm:cxn modelId="{6AC56F8D-E257-44F1-972D-3CE557D160A6}" type="presOf" srcId="{103EEB7B-9724-4616-9A41-FD8B0945424D}" destId="{69F038AC-28AC-44BF-94CD-C309C59C396B}" srcOrd="0" destOrd="0" presId="urn:microsoft.com/office/officeart/2011/layout/CircleProcess"/>
    <dgm:cxn modelId="{B958E396-8425-45FA-B6EE-EBADBE9B846B}" type="presOf" srcId="{168726E0-456A-4D9E-8E2A-02340E1783E1}" destId="{D0D7DC89-038F-462B-9A2A-8E0469ADC7AE}" srcOrd="1" destOrd="0" presId="urn:microsoft.com/office/officeart/2011/layout/CircleProcess"/>
    <dgm:cxn modelId="{DDA79999-AE08-4D0E-BCCD-6DA55D5360D0}" type="presOf" srcId="{7DCA4433-2BF6-471F-91A7-61B4E4DF2EB7}" destId="{816864C9-27D2-4CAF-BDAC-10B968504CF5}" srcOrd="0" destOrd="0" presId="urn:microsoft.com/office/officeart/2011/layout/CircleProcess"/>
    <dgm:cxn modelId="{B5CEFAAF-5456-4FF5-8EC8-B09A1EC0D0F2}" type="presOf" srcId="{103EEB7B-9724-4616-9A41-FD8B0945424D}" destId="{10AFD0EC-6F38-431B-A004-25DC4300CFB6}" srcOrd="1" destOrd="0" presId="urn:microsoft.com/office/officeart/2011/layout/CircleProcess"/>
    <dgm:cxn modelId="{5F6530B4-45BF-4B56-906E-06FF3EF71114}" type="presOf" srcId="{A8FAAACD-1057-4B48-BF15-B10613CBD265}" destId="{419F5EED-33B3-491D-9849-056CF1256A20}" srcOrd="1" destOrd="0" presId="urn:microsoft.com/office/officeart/2011/layout/CircleProcess"/>
    <dgm:cxn modelId="{3F22FCD4-048A-4C33-80C9-D28296DAE837}" type="presOf" srcId="{022022DE-CF5A-44EC-9205-65203B143163}" destId="{CDB2A8FD-472F-4831-B271-8D2551B52C3F}" srcOrd="1" destOrd="0" presId="urn:microsoft.com/office/officeart/2011/layout/CircleProcess"/>
    <dgm:cxn modelId="{05D3FDDC-4F8C-438C-89BF-958964F8D759}" srcId="{A814EC6D-D20C-4F6D-BB3A-9DA5185782E6}" destId="{7DCA4433-2BF6-471F-91A7-61B4E4DF2EB7}" srcOrd="3" destOrd="0" parTransId="{AE4C51FC-7674-4BA0-ABD8-B2C3255ACD51}" sibTransId="{A857792E-E7A7-4BDC-80B9-F03F987B0802}"/>
    <dgm:cxn modelId="{E1A8F6F2-3869-4785-A920-5B9F3BB529A1}" type="presOf" srcId="{7DCA4433-2BF6-471F-91A7-61B4E4DF2EB7}" destId="{437FE85E-4908-4A63-AF99-ACE2843B71BD}" srcOrd="1" destOrd="0" presId="urn:microsoft.com/office/officeart/2011/layout/CircleProcess"/>
    <dgm:cxn modelId="{82050AFB-E504-4A99-B11A-4980C048856A}" srcId="{A814EC6D-D20C-4F6D-BB3A-9DA5185782E6}" destId="{022022DE-CF5A-44EC-9205-65203B143163}" srcOrd="0" destOrd="0" parTransId="{F8E105A4-962E-4A77-9CF8-1291A91CEF31}" sibTransId="{B2192EAD-ADA7-4B30-B0EF-0E1DD49A3324}"/>
    <dgm:cxn modelId="{736152BB-C5C0-4E09-84FA-76AF407DF495}" type="presParOf" srcId="{85237DD0-82B0-4990-A3E8-A4BB88409374}" destId="{EF1EC6A6-CCA0-49E5-A2AA-24E32A27F22C}" srcOrd="0" destOrd="0" presId="urn:microsoft.com/office/officeart/2011/layout/CircleProcess"/>
    <dgm:cxn modelId="{24B13156-4F01-463F-9F5C-9B534459C11F}" type="presParOf" srcId="{EF1EC6A6-CCA0-49E5-A2AA-24E32A27F22C}" destId="{C2DBF20B-96BD-490A-976F-376F9719A2AD}" srcOrd="0" destOrd="0" presId="urn:microsoft.com/office/officeart/2011/layout/CircleProcess"/>
    <dgm:cxn modelId="{FDDA6AAF-691E-4C4D-AC6E-F15280E17546}" type="presParOf" srcId="{85237DD0-82B0-4990-A3E8-A4BB88409374}" destId="{4C2CF84F-7705-4672-8983-B030C0CDB781}" srcOrd="1" destOrd="0" presId="urn:microsoft.com/office/officeart/2011/layout/CircleProcess"/>
    <dgm:cxn modelId="{D6C6ACBC-4C2C-4CBF-8088-A792FAAC35C3}" type="presParOf" srcId="{4C2CF84F-7705-4672-8983-B030C0CDB781}" destId="{4169F4C6-8000-4153-AE21-FECE36FDF21E}" srcOrd="0" destOrd="0" presId="urn:microsoft.com/office/officeart/2011/layout/CircleProcess"/>
    <dgm:cxn modelId="{AC95F0C8-A587-4087-8FC3-996FB12FF865}" type="presParOf" srcId="{85237DD0-82B0-4990-A3E8-A4BB88409374}" destId="{59693BB5-E31E-43CB-B963-348A888C2A82}" srcOrd="2" destOrd="0" presId="urn:microsoft.com/office/officeart/2011/layout/CircleProcess"/>
    <dgm:cxn modelId="{ED5097B3-6556-4478-9AD8-E81BF28B06F4}" type="presParOf" srcId="{85237DD0-82B0-4990-A3E8-A4BB88409374}" destId="{B1AFCC2E-6087-4338-9131-A936791A15D2}" srcOrd="3" destOrd="0" presId="urn:microsoft.com/office/officeart/2011/layout/CircleProcess"/>
    <dgm:cxn modelId="{2619169F-EA01-44D2-AAAB-A2EF2ABEC6B0}" type="presParOf" srcId="{B1AFCC2E-6087-4338-9131-A936791A15D2}" destId="{3570EFFB-C7CF-475D-A1C6-FD86D762F414}" srcOrd="0" destOrd="0" presId="urn:microsoft.com/office/officeart/2011/layout/CircleProcess"/>
    <dgm:cxn modelId="{786B4279-220E-42D4-94BA-9AAC5DDAABA7}" type="presParOf" srcId="{85237DD0-82B0-4990-A3E8-A4BB88409374}" destId="{E141B0E2-8FA0-4DAB-84CC-F8D4614420B4}" srcOrd="4" destOrd="0" presId="urn:microsoft.com/office/officeart/2011/layout/CircleProcess"/>
    <dgm:cxn modelId="{02017650-29B6-481E-B7D0-C80D43152F0E}" type="presParOf" srcId="{E141B0E2-8FA0-4DAB-84CC-F8D4614420B4}" destId="{9FE2427F-F635-486F-8953-D92377C6F72D}" srcOrd="0" destOrd="0" presId="urn:microsoft.com/office/officeart/2011/layout/CircleProcess"/>
    <dgm:cxn modelId="{1EE6EC46-7B7B-469A-A4B6-E734F4FA4E41}" type="presParOf" srcId="{85237DD0-82B0-4990-A3E8-A4BB88409374}" destId="{D0D7DC89-038F-462B-9A2A-8E0469ADC7AE}" srcOrd="5" destOrd="0" presId="urn:microsoft.com/office/officeart/2011/layout/CircleProcess"/>
    <dgm:cxn modelId="{48EAA17E-1E18-4E86-9249-F2D41EB404E7}" type="presParOf" srcId="{85237DD0-82B0-4990-A3E8-A4BB88409374}" destId="{80F7E5E8-3516-4984-915A-53B35817BE81}" srcOrd="6" destOrd="0" presId="urn:microsoft.com/office/officeart/2011/layout/CircleProcess"/>
    <dgm:cxn modelId="{389D803A-183E-42EB-8710-1675109BB893}" type="presParOf" srcId="{80F7E5E8-3516-4984-915A-53B35817BE81}" destId="{C4EE408D-1CBF-49A6-9AC6-EC90C65D43D8}" srcOrd="0" destOrd="0" presId="urn:microsoft.com/office/officeart/2011/layout/CircleProcess"/>
    <dgm:cxn modelId="{2A726EF4-0CD3-4744-B3D2-A06FC9C933B4}" type="presParOf" srcId="{85237DD0-82B0-4990-A3E8-A4BB88409374}" destId="{D28ED453-BF3A-43EE-8652-25E0FD2DC4C3}" srcOrd="7" destOrd="0" presId="urn:microsoft.com/office/officeart/2011/layout/CircleProcess"/>
    <dgm:cxn modelId="{76A94A79-8FF2-4FA2-89D2-D4F9BA495A40}" type="presParOf" srcId="{D28ED453-BF3A-43EE-8652-25E0FD2DC4C3}" destId="{816864C9-27D2-4CAF-BDAC-10B968504CF5}" srcOrd="0" destOrd="0" presId="urn:microsoft.com/office/officeart/2011/layout/CircleProcess"/>
    <dgm:cxn modelId="{FA6B5D80-FD1E-4882-8347-C013C1A2C606}" type="presParOf" srcId="{85237DD0-82B0-4990-A3E8-A4BB88409374}" destId="{437FE85E-4908-4A63-AF99-ACE2843B71BD}" srcOrd="8" destOrd="0" presId="urn:microsoft.com/office/officeart/2011/layout/CircleProcess"/>
    <dgm:cxn modelId="{5069408C-42DC-411C-8695-7440AFD8B82C}" type="presParOf" srcId="{85237DD0-82B0-4990-A3E8-A4BB88409374}" destId="{F73C801B-E688-4D38-BD86-F6B691DA0B00}" srcOrd="9" destOrd="0" presId="urn:microsoft.com/office/officeart/2011/layout/CircleProcess"/>
    <dgm:cxn modelId="{492A6DC6-6214-46A8-88A1-D1E6EF65C27B}" type="presParOf" srcId="{F73C801B-E688-4D38-BD86-F6B691DA0B00}" destId="{FCA1F395-1436-4598-B93F-509847C76B86}" srcOrd="0" destOrd="0" presId="urn:microsoft.com/office/officeart/2011/layout/CircleProcess"/>
    <dgm:cxn modelId="{1A07047E-0DD0-48AB-AD4E-5AF1FB752C7F}" type="presParOf" srcId="{85237DD0-82B0-4990-A3E8-A4BB88409374}" destId="{96BF30AA-AF8F-43B0-9CF0-3A6E2A3482C9}" srcOrd="10" destOrd="0" presId="urn:microsoft.com/office/officeart/2011/layout/CircleProcess"/>
    <dgm:cxn modelId="{6930B725-3F7A-4B4A-A0A5-5F1945E6EC72}" type="presParOf" srcId="{96BF30AA-AF8F-43B0-9CF0-3A6E2A3482C9}" destId="{F8891120-ACD4-4E4B-8E4D-02EA17E00BC3}" srcOrd="0" destOrd="0" presId="urn:microsoft.com/office/officeart/2011/layout/CircleProcess"/>
    <dgm:cxn modelId="{C52C86D2-CAAF-4D98-A7F6-2C59FEA6AE9C}" type="presParOf" srcId="{85237DD0-82B0-4990-A3E8-A4BB88409374}" destId="{419F5EED-33B3-491D-9849-056CF1256A20}" srcOrd="11" destOrd="0" presId="urn:microsoft.com/office/officeart/2011/layout/CircleProcess"/>
    <dgm:cxn modelId="{99182850-A015-4B20-8A02-64B26E5EC5A5}" type="presParOf" srcId="{85237DD0-82B0-4990-A3E8-A4BB88409374}" destId="{7E356E26-07BD-49A7-8514-66643A82DC37}" srcOrd="12" destOrd="0" presId="urn:microsoft.com/office/officeart/2011/layout/CircleProcess"/>
    <dgm:cxn modelId="{DCCB5CAE-0DA9-4667-A253-784AD392C7A5}" type="presParOf" srcId="{7E356E26-07BD-49A7-8514-66643A82DC37}" destId="{BDE1BD19-5B32-4873-991C-E076D10A0921}" srcOrd="0" destOrd="0" presId="urn:microsoft.com/office/officeart/2011/layout/CircleProcess"/>
    <dgm:cxn modelId="{4BA2F285-C3C8-4FA4-A51D-1A031C9BA979}" type="presParOf" srcId="{85237DD0-82B0-4990-A3E8-A4BB88409374}" destId="{EFE7B7E7-6F63-4EE5-ADA3-4D686DC49B87}" srcOrd="13" destOrd="0" presId="urn:microsoft.com/office/officeart/2011/layout/CircleProcess"/>
    <dgm:cxn modelId="{2115303A-05B7-4563-9622-24A2C3DF78D3}" type="presParOf" srcId="{EFE7B7E7-6F63-4EE5-ADA3-4D686DC49B87}" destId="{69F038AC-28AC-44BF-94CD-C309C59C396B}" srcOrd="0" destOrd="0" presId="urn:microsoft.com/office/officeart/2011/layout/CircleProcess"/>
    <dgm:cxn modelId="{1104F9E2-E070-4A6D-8604-F25752DC67A7}" type="presParOf" srcId="{85237DD0-82B0-4990-A3E8-A4BB88409374}" destId="{10AFD0EC-6F38-431B-A004-25DC4300CFB6}" srcOrd="14" destOrd="0" presId="urn:microsoft.com/office/officeart/2011/layout/CircleProcess"/>
    <dgm:cxn modelId="{1E0570C4-D00C-4C4B-A3A2-3C52E90BEF68}" type="presParOf" srcId="{85237DD0-82B0-4990-A3E8-A4BB88409374}" destId="{9A3C8409-6415-4DB6-BA5B-A298F333CCD5}" srcOrd="15" destOrd="0" presId="urn:microsoft.com/office/officeart/2011/layout/CircleProcess"/>
    <dgm:cxn modelId="{F2AB17D1-86A1-4A55-B913-D159467CD66D}" type="presParOf" srcId="{9A3C8409-6415-4DB6-BA5B-A298F333CCD5}" destId="{A1BF0AD6-B84A-4731-A14D-74196783CB70}" srcOrd="0" destOrd="0" presId="urn:microsoft.com/office/officeart/2011/layout/CircleProcess"/>
    <dgm:cxn modelId="{3A0E9395-CF53-4211-BED1-47EF6B1C0610}" type="presParOf" srcId="{85237DD0-82B0-4990-A3E8-A4BB88409374}" destId="{A4E305C4-9437-4BC6-89D0-F1AEA7FE35FB}" srcOrd="16" destOrd="0" presId="urn:microsoft.com/office/officeart/2011/layout/CircleProcess"/>
    <dgm:cxn modelId="{C34E8CC1-31E2-4C7C-8AA6-7622F8627F00}" type="presParOf" srcId="{A4E305C4-9437-4BC6-89D0-F1AEA7FE35FB}" destId="{16B3BEB3-536C-4E10-8FAD-AB8609765B0D}" srcOrd="0" destOrd="0" presId="urn:microsoft.com/office/officeart/2011/layout/CircleProcess"/>
    <dgm:cxn modelId="{58BA99D5-FA72-4403-BD81-2B75D545A9A5}" type="presParOf" srcId="{85237DD0-82B0-4990-A3E8-A4BB88409374}" destId="{CDB2A8FD-472F-4831-B271-8D2551B52C3F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9F87B-DCB6-437D-BF2F-564C3884640F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282C7A-5F88-4E48-94D4-1E31B91E324B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+mj-ea"/>
              <a:ea typeface="+mj-ea"/>
            </a:rPr>
            <a:t>能力 提升</a:t>
          </a:r>
        </a:p>
      </dsp:txBody>
      <dsp:txXfrm>
        <a:off x="2234382" y="382563"/>
        <a:ext cx="1633633" cy="1633633"/>
      </dsp:txXfrm>
    </dsp:sp>
    <dsp:sp modelId="{13FC54B2-FD7C-497A-A8EE-BEA545B52372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+mj-ea"/>
              <a:ea typeface="+mj-ea"/>
            </a:rPr>
            <a:t>知識 進取</a:t>
          </a:r>
        </a:p>
      </dsp:txBody>
      <dsp:txXfrm>
        <a:off x="4361584" y="382563"/>
        <a:ext cx="1633633" cy="1633633"/>
      </dsp:txXfrm>
    </dsp:sp>
    <dsp:sp modelId="{68725C82-1F3B-492C-BFDC-78CC13704A85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+mj-ea"/>
              <a:ea typeface="+mj-ea"/>
            </a:rPr>
            <a:t>才氣 培養</a:t>
          </a:r>
        </a:p>
      </dsp:txBody>
      <dsp:txXfrm>
        <a:off x="2234382" y="2509766"/>
        <a:ext cx="1633633" cy="1633633"/>
      </dsp:txXfrm>
    </dsp:sp>
    <dsp:sp modelId="{6C4418FD-C9BB-4A11-88F6-BE84DE0697CC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400" kern="1200" dirty="0">
              <a:latin typeface="+mj-ea"/>
              <a:ea typeface="+mj-ea"/>
            </a:rPr>
            <a:t>性格 沉潛</a:t>
          </a:r>
        </a:p>
      </dsp:txBody>
      <dsp:txXfrm>
        <a:off x="4361584" y="2509766"/>
        <a:ext cx="1633633" cy="16336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7E8C41-F3F1-470E-8B59-14675B08E672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+mj-ea"/>
              <a:ea typeface="+mj-ea"/>
            </a:rPr>
            <a:t>了解自我</a:t>
          </a:r>
        </a:p>
      </dsp:txBody>
      <dsp:txXfrm>
        <a:off x="0" y="591343"/>
        <a:ext cx="2571749" cy="1543050"/>
      </dsp:txXfrm>
    </dsp:sp>
    <dsp:sp modelId="{36CA6AC3-FDFF-448A-B64F-DE44C2796954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+mj-ea"/>
              <a:ea typeface="+mj-ea"/>
            </a:rPr>
            <a:t>獨立思考</a:t>
          </a:r>
        </a:p>
      </dsp:txBody>
      <dsp:txXfrm>
        <a:off x="2828925" y="591343"/>
        <a:ext cx="2571749" cy="1543050"/>
      </dsp:txXfrm>
    </dsp:sp>
    <dsp:sp modelId="{5D9F786E-56C4-41A8-BD89-1A44017C4A75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+mj-ea"/>
              <a:ea typeface="+mj-ea"/>
            </a:rPr>
            <a:t>平衡發展</a:t>
          </a:r>
        </a:p>
      </dsp:txBody>
      <dsp:txXfrm>
        <a:off x="5657849" y="591343"/>
        <a:ext cx="2571749" cy="1543050"/>
      </dsp:txXfrm>
    </dsp:sp>
    <dsp:sp modelId="{1444A5F8-076A-406D-AFCF-F1D00987B7DC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+mj-ea"/>
              <a:ea typeface="+mj-ea"/>
            </a:rPr>
            <a:t>服務學習</a:t>
          </a:r>
        </a:p>
      </dsp:txBody>
      <dsp:txXfrm>
        <a:off x="1414462" y="2391569"/>
        <a:ext cx="2571749" cy="1543050"/>
      </dsp:txXfrm>
    </dsp:sp>
    <dsp:sp modelId="{18A9CF1F-0003-4A8D-AEED-CB833D6EDA5E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4400" kern="1200" dirty="0">
              <a:latin typeface="+mj-ea"/>
              <a:ea typeface="+mj-ea"/>
            </a:rPr>
            <a:t>健全人格</a:t>
          </a:r>
        </a:p>
      </dsp:txBody>
      <dsp:txXfrm>
        <a:off x="4243387" y="2391569"/>
        <a:ext cx="2571749" cy="1543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3BD95-C32C-4E32-BEB4-6C96EC1420CD}">
      <dsp:nvSpPr>
        <dsp:cNvPr id="0" name=""/>
        <dsp:cNvSpPr/>
      </dsp:nvSpPr>
      <dsp:spPr>
        <a:xfrm>
          <a:off x="0" y="937574"/>
          <a:ext cx="7772400" cy="125482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+mj-ea"/>
              <a:ea typeface="+mj-ea"/>
            </a:rPr>
            <a:t>秉持輔仁大學追求</a:t>
          </a:r>
          <a:r>
            <a:rPr lang="zh-TW" altLang="en-US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rPr>
            <a:t>真、善、美、聖</a:t>
          </a:r>
          <a:r>
            <a:rPr lang="zh-TW" altLang="en-US" sz="2400" b="1" kern="1200" dirty="0">
              <a:latin typeface="+mj-ea"/>
              <a:ea typeface="+mj-ea"/>
            </a:rPr>
            <a:t>的精神，結合食品科學與尖端科技，</a:t>
          </a:r>
          <a:r>
            <a:rPr lang="zh-TW" altLang="en-US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rPr>
            <a:t>培育人才</a:t>
          </a:r>
          <a:r>
            <a:rPr lang="zh-TW" altLang="en-US" sz="2400" b="1" kern="1200" dirty="0">
              <a:latin typeface="+mj-ea"/>
              <a:ea typeface="+mj-ea"/>
            </a:rPr>
            <a:t>、</a:t>
          </a:r>
          <a:r>
            <a:rPr lang="zh-TW" altLang="en-US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rPr>
            <a:t>研究開發</a:t>
          </a:r>
          <a:r>
            <a:rPr lang="zh-TW" altLang="en-US" sz="2400" b="1" kern="1200" dirty="0">
              <a:latin typeface="+mj-ea"/>
              <a:ea typeface="+mj-ea"/>
            </a:rPr>
            <a:t>與</a:t>
          </a:r>
          <a:r>
            <a:rPr lang="zh-TW" altLang="en-US" sz="24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ea"/>
              <a:ea typeface="+mj-ea"/>
            </a:rPr>
            <a:t>服務社會</a:t>
          </a:r>
          <a:endParaRPr lang="zh-TW" altLang="en-US" sz="2400" b="0" i="1" kern="1200" dirty="0">
            <a:solidFill>
              <a:srgbClr val="0070C0"/>
            </a:solidFill>
            <a:latin typeface="+mj-ea"/>
            <a:ea typeface="+mj-ea"/>
          </a:endParaRPr>
        </a:p>
      </dsp:txBody>
      <dsp:txXfrm>
        <a:off x="61256" y="998830"/>
        <a:ext cx="7649888" cy="1132313"/>
      </dsp:txXfrm>
    </dsp:sp>
    <dsp:sp modelId="{507C4055-4542-438F-AC05-9D45934D41EC}">
      <dsp:nvSpPr>
        <dsp:cNvPr id="0" name=""/>
        <dsp:cNvSpPr/>
      </dsp:nvSpPr>
      <dsp:spPr>
        <a:xfrm>
          <a:off x="0" y="2379599"/>
          <a:ext cx="7772400" cy="125482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ea"/>
              <a:ea typeface="+mj-ea"/>
            </a:rPr>
            <a:t>創造更健康、更美味、更安全的食品</a:t>
          </a:r>
          <a:r>
            <a:rPr lang="zh-TW" altLang="en-US" sz="2400" b="1" kern="1200">
              <a:latin typeface="+mj-ea"/>
              <a:ea typeface="+mj-ea"/>
            </a:rPr>
            <a:t>，以增進國民飲食品質與健康</a:t>
          </a:r>
          <a:endParaRPr lang="zh-TW" altLang="en-US" sz="2400" b="0" kern="1200" dirty="0">
            <a:latin typeface="+mj-ea"/>
            <a:ea typeface="+mj-ea"/>
          </a:endParaRPr>
        </a:p>
      </dsp:txBody>
      <dsp:txXfrm>
        <a:off x="61256" y="2440855"/>
        <a:ext cx="7649888" cy="1132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F5C7-C136-4A73-B549-0E510B3E7D87}">
      <dsp:nvSpPr>
        <dsp:cNvPr id="0" name=""/>
        <dsp:cNvSpPr/>
      </dsp:nvSpPr>
      <dsp:spPr>
        <a:xfrm>
          <a:off x="0" y="187466"/>
          <a:ext cx="2291300" cy="978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2D05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latin typeface="+mj-ea"/>
              <a:ea typeface="+mj-ea"/>
            </a:rPr>
            <a:t>結合在地農業與特色農產品</a:t>
          </a:r>
        </a:p>
      </dsp:txBody>
      <dsp:txXfrm>
        <a:off x="47748" y="235214"/>
        <a:ext cx="2195804" cy="882624"/>
      </dsp:txXfrm>
    </dsp:sp>
    <dsp:sp modelId="{5E76E6A2-0CE9-4FFD-94A0-1744839F21DA}">
      <dsp:nvSpPr>
        <dsp:cNvPr id="0" name=""/>
        <dsp:cNvSpPr/>
      </dsp:nvSpPr>
      <dsp:spPr>
        <a:xfrm>
          <a:off x="0" y="1230865"/>
          <a:ext cx="2291300" cy="978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92D05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200" b="1" kern="1200" dirty="0">
              <a:latin typeface="+mj-ea"/>
              <a:ea typeface="+mj-ea"/>
            </a:rPr>
            <a:t>農業與食品工業剩餘資源再利</a:t>
          </a:r>
          <a:r>
            <a:rPr lang="zh-TW" altLang="en-US" sz="2200" b="1" kern="1200" dirty="0">
              <a:latin typeface="+mj-ea"/>
              <a:ea typeface="+mj-ea"/>
            </a:rPr>
            <a:t>用</a:t>
          </a:r>
        </a:p>
      </dsp:txBody>
      <dsp:txXfrm>
        <a:off x="47748" y="1278613"/>
        <a:ext cx="2195804" cy="8826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F5C7-C136-4A73-B549-0E510B3E7D87}">
      <dsp:nvSpPr>
        <dsp:cNvPr id="0" name=""/>
        <dsp:cNvSpPr/>
      </dsp:nvSpPr>
      <dsp:spPr>
        <a:xfrm>
          <a:off x="0" y="287025"/>
          <a:ext cx="2001573" cy="80224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latin typeface="+mj-ea"/>
              <a:ea typeface="+mj-ea"/>
            </a:rPr>
            <a:t>能源有效利用</a:t>
          </a:r>
        </a:p>
      </dsp:txBody>
      <dsp:txXfrm>
        <a:off x="39163" y="326188"/>
        <a:ext cx="1923247" cy="723922"/>
      </dsp:txXfrm>
    </dsp:sp>
    <dsp:sp modelId="{5E76E6A2-0CE9-4FFD-94A0-1744839F21DA}">
      <dsp:nvSpPr>
        <dsp:cNvPr id="0" name=""/>
        <dsp:cNvSpPr/>
      </dsp:nvSpPr>
      <dsp:spPr>
        <a:xfrm>
          <a:off x="0" y="1145467"/>
          <a:ext cx="2001573" cy="77343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latin typeface="+mj-ea"/>
              <a:ea typeface="+mj-ea"/>
            </a:rPr>
            <a:t>增加營養價值</a:t>
          </a:r>
        </a:p>
      </dsp:txBody>
      <dsp:txXfrm>
        <a:off x="37756" y="1183223"/>
        <a:ext cx="1926061" cy="697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F5C7-C136-4A73-B549-0E510B3E7D87}">
      <dsp:nvSpPr>
        <dsp:cNvPr id="0" name=""/>
        <dsp:cNvSpPr/>
      </dsp:nvSpPr>
      <dsp:spPr>
        <a:xfrm>
          <a:off x="0" y="372365"/>
          <a:ext cx="2244910" cy="1643858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kern="1200" dirty="0">
              <a:latin typeface="+mj-ea"/>
              <a:ea typeface="+mj-ea"/>
            </a:rPr>
            <a:t>提供產官學界有效的自主管理方案與研究開發平台</a:t>
          </a:r>
        </a:p>
      </dsp:txBody>
      <dsp:txXfrm>
        <a:off x="80247" y="452612"/>
        <a:ext cx="2084416" cy="14833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F5C7-C136-4A73-B549-0E510B3E7D87}">
      <dsp:nvSpPr>
        <dsp:cNvPr id="0" name=""/>
        <dsp:cNvSpPr/>
      </dsp:nvSpPr>
      <dsp:spPr>
        <a:xfrm>
          <a:off x="0" y="83885"/>
          <a:ext cx="1692000" cy="604890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latin typeface="+mj-ea"/>
              <a:ea typeface="+mj-ea"/>
            </a:rPr>
            <a:t>機能性食品</a:t>
          </a:r>
        </a:p>
      </dsp:txBody>
      <dsp:txXfrm>
        <a:off x="29528" y="113413"/>
        <a:ext cx="1632944" cy="545834"/>
      </dsp:txXfrm>
    </dsp:sp>
    <dsp:sp modelId="{5E76E6A2-0CE9-4FFD-94A0-1744839F21DA}">
      <dsp:nvSpPr>
        <dsp:cNvPr id="0" name=""/>
        <dsp:cNvSpPr/>
      </dsp:nvSpPr>
      <dsp:spPr>
        <a:xfrm>
          <a:off x="0" y="752135"/>
          <a:ext cx="1692000" cy="604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70C0"/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200" b="1" kern="1200" dirty="0">
              <a:latin typeface="+mj-ea"/>
              <a:ea typeface="+mj-ea"/>
            </a:rPr>
            <a:t>易吞嚥食品</a:t>
          </a:r>
        </a:p>
      </dsp:txBody>
      <dsp:txXfrm>
        <a:off x="29528" y="781663"/>
        <a:ext cx="1632944" cy="5458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D2A3E-F3D9-4924-A4C3-C6418961B275}">
      <dsp:nvSpPr>
        <dsp:cNvPr id="0" name=""/>
        <dsp:cNvSpPr/>
      </dsp:nvSpPr>
      <dsp:spPr>
        <a:xfrm>
          <a:off x="2326215" y="1802615"/>
          <a:ext cx="1722172" cy="1722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779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+mj-ea"/>
              <a:ea typeface="+mj-ea"/>
              <a:cs typeface="+mn-cs"/>
            </a:rPr>
            <a:t>產品設計與開發</a:t>
          </a:r>
        </a:p>
      </dsp:txBody>
      <dsp:txXfrm>
        <a:off x="2578421" y="2054821"/>
        <a:ext cx="1217760" cy="1217760"/>
      </dsp:txXfrm>
    </dsp:sp>
    <dsp:sp modelId="{F525029A-D375-49EF-B773-8648598A52B7}">
      <dsp:nvSpPr>
        <dsp:cNvPr id="0" name=""/>
        <dsp:cNvSpPr/>
      </dsp:nvSpPr>
      <dsp:spPr>
        <a:xfrm rot="11700000">
          <a:off x="1024660" y="2010397"/>
          <a:ext cx="1280716" cy="490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22647-4A7D-47E9-B302-FB577CC99D5E}">
      <dsp:nvSpPr>
        <dsp:cNvPr id="0" name=""/>
        <dsp:cNvSpPr/>
      </dsp:nvSpPr>
      <dsp:spPr>
        <a:xfrm>
          <a:off x="228448" y="1435644"/>
          <a:ext cx="1636063" cy="13088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+mj-ea"/>
              <a:ea typeface="+mj-ea"/>
              <a:cs typeface="+mn-cs"/>
            </a:rPr>
            <a:t>新穎食品原料</a:t>
          </a:r>
        </a:p>
      </dsp:txBody>
      <dsp:txXfrm>
        <a:off x="266783" y="1473979"/>
        <a:ext cx="1559393" cy="1232181"/>
      </dsp:txXfrm>
    </dsp:sp>
    <dsp:sp modelId="{F0EA3398-83E8-47EA-96CE-4F8BD25A07AA}">
      <dsp:nvSpPr>
        <dsp:cNvPr id="0" name=""/>
        <dsp:cNvSpPr/>
      </dsp:nvSpPr>
      <dsp:spPr>
        <a:xfrm rot="14700000">
          <a:off x="1880904" y="989966"/>
          <a:ext cx="1280716" cy="490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A955D-0B83-4F1A-B6C5-5C8EDCA5D601}">
      <dsp:nvSpPr>
        <dsp:cNvPr id="0" name=""/>
        <dsp:cNvSpPr/>
      </dsp:nvSpPr>
      <dsp:spPr>
        <a:xfrm>
          <a:off x="1432603" y="588"/>
          <a:ext cx="1636063" cy="13088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+mj-ea"/>
              <a:ea typeface="+mj-ea"/>
              <a:cs typeface="+mn-cs"/>
            </a:rPr>
            <a:t>創新食品加工技術</a:t>
          </a:r>
        </a:p>
      </dsp:txBody>
      <dsp:txXfrm>
        <a:off x="1470938" y="38923"/>
        <a:ext cx="1559393" cy="1232181"/>
      </dsp:txXfrm>
    </dsp:sp>
    <dsp:sp modelId="{AF2AD223-B5EB-4244-AB3F-9C5FF35E4656}">
      <dsp:nvSpPr>
        <dsp:cNvPr id="0" name=""/>
        <dsp:cNvSpPr/>
      </dsp:nvSpPr>
      <dsp:spPr>
        <a:xfrm rot="17700000">
          <a:off x="3212983" y="989966"/>
          <a:ext cx="1280716" cy="490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88F33-86FB-43B4-AE66-FC9DEC403370}">
      <dsp:nvSpPr>
        <dsp:cNvPr id="0" name=""/>
        <dsp:cNvSpPr/>
      </dsp:nvSpPr>
      <dsp:spPr>
        <a:xfrm>
          <a:off x="3305936" y="588"/>
          <a:ext cx="1636063" cy="13088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+mj-ea"/>
              <a:ea typeface="+mj-ea"/>
              <a:cs typeface="+mn-cs"/>
            </a:rPr>
            <a:t>食品質地與機能性</a:t>
          </a:r>
        </a:p>
      </dsp:txBody>
      <dsp:txXfrm>
        <a:off x="3344271" y="38923"/>
        <a:ext cx="1559393" cy="1232181"/>
      </dsp:txXfrm>
    </dsp:sp>
    <dsp:sp modelId="{C6385B4A-D839-4076-B5D9-A7B45B500281}">
      <dsp:nvSpPr>
        <dsp:cNvPr id="0" name=""/>
        <dsp:cNvSpPr/>
      </dsp:nvSpPr>
      <dsp:spPr>
        <a:xfrm rot="10263607">
          <a:off x="4121347" y="2163670"/>
          <a:ext cx="564162" cy="49081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78289-B5DE-4844-99EF-74F5987800DD}">
      <dsp:nvSpPr>
        <dsp:cNvPr id="0" name=""/>
        <dsp:cNvSpPr/>
      </dsp:nvSpPr>
      <dsp:spPr>
        <a:xfrm>
          <a:off x="4722244" y="1661348"/>
          <a:ext cx="1668654" cy="13088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ts val="264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latin typeface="+mj-ea"/>
              <a:ea typeface="+mj-ea"/>
              <a:cs typeface="+mn-cs"/>
            </a:rPr>
            <a:t>食品品質與功能性分析平台</a:t>
          </a:r>
        </a:p>
      </dsp:txBody>
      <dsp:txXfrm>
        <a:off x="4760579" y="1699683"/>
        <a:ext cx="1591984" cy="12321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EF5C7-C136-4A73-B549-0E510B3E7D87}">
      <dsp:nvSpPr>
        <dsp:cNvPr id="0" name=""/>
        <dsp:cNvSpPr/>
      </dsp:nvSpPr>
      <dsp:spPr>
        <a:xfrm>
          <a:off x="0" y="357823"/>
          <a:ext cx="2376264" cy="1221857"/>
        </a:xfrm>
        <a:prstGeom prst="roundRect">
          <a:avLst/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ts val="265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+mj-ea"/>
              <a:ea typeface="+mj-ea"/>
            </a:rPr>
            <a:t>提供產官學界有效的自主</a:t>
          </a:r>
          <a:r>
            <a:rPr lang="zh-TW" altLang="en-US" sz="2000" kern="1200">
              <a:latin typeface="+mj-ea"/>
              <a:ea typeface="+mj-ea"/>
            </a:rPr>
            <a:t>管理方案與研究開發平台</a:t>
          </a:r>
          <a:endParaRPr lang="zh-TW" altLang="en-US" sz="2000" kern="1200" dirty="0">
            <a:latin typeface="+mj-ea"/>
            <a:ea typeface="+mj-ea"/>
          </a:endParaRPr>
        </a:p>
      </dsp:txBody>
      <dsp:txXfrm>
        <a:off x="59646" y="417469"/>
        <a:ext cx="2256972" cy="11025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D2A3E-F3D9-4924-A4C3-C6418961B275}">
      <dsp:nvSpPr>
        <dsp:cNvPr id="0" name=""/>
        <dsp:cNvSpPr/>
      </dsp:nvSpPr>
      <dsp:spPr>
        <a:xfrm>
          <a:off x="2260679" y="2016201"/>
          <a:ext cx="1644657" cy="16446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1" kern="1200" dirty="0">
              <a:latin typeface="+mj-ea"/>
              <a:ea typeface="+mj-ea"/>
              <a:cs typeface="+mn-cs"/>
            </a:rPr>
            <a:t>產品製程與供應</a:t>
          </a:r>
        </a:p>
      </dsp:txBody>
      <dsp:txXfrm>
        <a:off x="2501533" y="2257055"/>
        <a:ext cx="1162949" cy="1162949"/>
      </dsp:txXfrm>
    </dsp:sp>
    <dsp:sp modelId="{0C2835EA-8D81-4891-9343-1E11DCCAE991}">
      <dsp:nvSpPr>
        <dsp:cNvPr id="0" name=""/>
        <dsp:cNvSpPr/>
      </dsp:nvSpPr>
      <dsp:spPr>
        <a:xfrm rot="8768354">
          <a:off x="1069677" y="3461362"/>
          <a:ext cx="1452915" cy="468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0D617-5EC7-4730-A99D-7CAC6E478BE3}">
      <dsp:nvSpPr>
        <dsp:cNvPr id="0" name=""/>
        <dsp:cNvSpPr/>
      </dsp:nvSpPr>
      <dsp:spPr>
        <a:xfrm>
          <a:off x="342227" y="3528388"/>
          <a:ext cx="1562425" cy="12499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+mj-ea"/>
              <a:ea typeface="+mj-ea"/>
              <a:cs typeface="+mn-cs"/>
            </a:rPr>
            <a:t>食品追蹤追溯系統之建立與稽核</a:t>
          </a:r>
        </a:p>
      </dsp:txBody>
      <dsp:txXfrm>
        <a:off x="378836" y="3564997"/>
        <a:ext cx="1489207" cy="1176722"/>
      </dsp:txXfrm>
    </dsp:sp>
    <dsp:sp modelId="{F525029A-D375-49EF-B773-8648598A52B7}">
      <dsp:nvSpPr>
        <dsp:cNvPr id="0" name=""/>
        <dsp:cNvSpPr/>
      </dsp:nvSpPr>
      <dsp:spPr>
        <a:xfrm rot="11662184">
          <a:off x="886381" y="2213724"/>
          <a:ext cx="1345224" cy="468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22647-4A7D-47E9-B302-FB577CC99D5E}">
      <dsp:nvSpPr>
        <dsp:cNvPr id="0" name=""/>
        <dsp:cNvSpPr/>
      </dsp:nvSpPr>
      <dsp:spPr>
        <a:xfrm>
          <a:off x="126212" y="1656190"/>
          <a:ext cx="1562425" cy="12499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+mj-ea"/>
              <a:ea typeface="+mj-ea"/>
              <a:cs typeface="+mn-cs"/>
            </a:rPr>
            <a:t>食品分析與檢驗系統</a:t>
          </a:r>
        </a:p>
      </dsp:txBody>
      <dsp:txXfrm>
        <a:off x="162821" y="1692799"/>
        <a:ext cx="1489207" cy="1176722"/>
      </dsp:txXfrm>
    </dsp:sp>
    <dsp:sp modelId="{F0EA3398-83E8-47EA-96CE-4F8BD25A07AA}">
      <dsp:nvSpPr>
        <dsp:cNvPr id="0" name=""/>
        <dsp:cNvSpPr/>
      </dsp:nvSpPr>
      <dsp:spPr>
        <a:xfrm rot="14918422">
          <a:off x="1819388" y="1225059"/>
          <a:ext cx="1249788" cy="468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A955D-0B83-4F1A-B6C5-5C8EDCA5D601}">
      <dsp:nvSpPr>
        <dsp:cNvPr id="0" name=""/>
        <dsp:cNvSpPr/>
      </dsp:nvSpPr>
      <dsp:spPr>
        <a:xfrm>
          <a:off x="1520594" y="216028"/>
          <a:ext cx="1562425" cy="12499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ts val="23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kern="1200" dirty="0">
              <a:latin typeface="+mj-ea"/>
              <a:ea typeface="+mj-ea"/>
              <a:cs typeface="+mn-cs"/>
            </a:rPr>
            <a:t>食品良好衛生規範</a:t>
          </a:r>
          <a:endParaRPr lang="en-US" altLang="zh-TW" sz="2000" b="0" kern="1200" dirty="0">
            <a:latin typeface="+mj-ea"/>
            <a:ea typeface="+mj-ea"/>
            <a:cs typeface="+mn-cs"/>
          </a:endParaRPr>
        </a:p>
        <a:p>
          <a:pPr marL="0" lvl="0" indent="0" algn="ctr" defTabSz="889000">
            <a:lnSpc>
              <a:spcPts val="23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b="0" kern="1200" dirty="0">
              <a:latin typeface="+mj-ea"/>
              <a:ea typeface="+mj-ea"/>
              <a:cs typeface="+mn-cs"/>
            </a:rPr>
            <a:t>危害分析與重要管制點</a:t>
          </a:r>
        </a:p>
      </dsp:txBody>
      <dsp:txXfrm>
        <a:off x="1557203" y="252637"/>
        <a:ext cx="1489207" cy="1176722"/>
      </dsp:txXfrm>
    </dsp:sp>
    <dsp:sp modelId="{AF2AD223-B5EB-4244-AB3F-9C5FF35E4656}">
      <dsp:nvSpPr>
        <dsp:cNvPr id="0" name=""/>
        <dsp:cNvSpPr/>
      </dsp:nvSpPr>
      <dsp:spPr>
        <a:xfrm rot="18752582">
          <a:off x="3310026" y="1309660"/>
          <a:ext cx="1415540" cy="468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88F33-86FB-43B4-AE66-FC9DEC403370}">
      <dsp:nvSpPr>
        <dsp:cNvPr id="0" name=""/>
        <dsp:cNvSpPr/>
      </dsp:nvSpPr>
      <dsp:spPr>
        <a:xfrm>
          <a:off x="3870622" y="504066"/>
          <a:ext cx="1562425" cy="12499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+mj-ea"/>
              <a:ea typeface="+mj-ea"/>
              <a:cs typeface="Calibri" charset="0"/>
            </a:rPr>
            <a:t>實驗室品質保證與認證</a:t>
          </a:r>
        </a:p>
      </dsp:txBody>
      <dsp:txXfrm>
        <a:off x="3907231" y="540675"/>
        <a:ext cx="1489207" cy="1176722"/>
      </dsp:txXfrm>
    </dsp:sp>
    <dsp:sp modelId="{C6385B4A-D839-4076-B5D9-A7B45B500281}">
      <dsp:nvSpPr>
        <dsp:cNvPr id="0" name=""/>
        <dsp:cNvSpPr/>
      </dsp:nvSpPr>
      <dsp:spPr>
        <a:xfrm rot="10593918">
          <a:off x="4003686" y="2507305"/>
          <a:ext cx="625082" cy="46872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78289-B5DE-4844-99EF-74F5987800DD}">
      <dsp:nvSpPr>
        <dsp:cNvPr id="0" name=""/>
        <dsp:cNvSpPr/>
      </dsp:nvSpPr>
      <dsp:spPr>
        <a:xfrm>
          <a:off x="4804642" y="2088230"/>
          <a:ext cx="1593548" cy="124994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ts val="264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000" kern="1200" dirty="0">
              <a:latin typeface="+mj-ea"/>
              <a:ea typeface="+mj-ea"/>
              <a:cs typeface="+mn-cs"/>
            </a:rPr>
            <a:t>食品安全防護平台</a:t>
          </a:r>
        </a:p>
      </dsp:txBody>
      <dsp:txXfrm>
        <a:off x="4841251" y="2124839"/>
        <a:ext cx="1520330" cy="11767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DBF20B-96BD-490A-976F-376F9719A2AD}">
      <dsp:nvSpPr>
        <dsp:cNvPr id="0" name=""/>
        <dsp:cNvSpPr/>
      </dsp:nvSpPr>
      <dsp:spPr>
        <a:xfrm>
          <a:off x="7387261" y="651216"/>
          <a:ext cx="1361766" cy="1361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9F4C6-8000-4153-AE21-FECE36FDF21E}">
      <dsp:nvSpPr>
        <dsp:cNvPr id="0" name=""/>
        <dsp:cNvSpPr/>
      </dsp:nvSpPr>
      <dsp:spPr>
        <a:xfrm>
          <a:off x="7433115" y="696607"/>
          <a:ext cx="1270924" cy="12707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>
              <a:latin typeface="Calibri" pitchFamily="34" charset="0"/>
            </a:rPr>
            <a:t>The precision instrument center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Calibri" pitchFamily="34" charset="0"/>
            </a:rPr>
            <a:t>精密實驗室</a:t>
          </a:r>
          <a:endParaRPr lang="zh-TW" sz="1200" b="1" kern="1200" dirty="0">
            <a:latin typeface="Calibri" pitchFamily="34" charset="0"/>
          </a:endParaRPr>
        </a:p>
      </dsp:txBody>
      <dsp:txXfrm>
        <a:off x="7614799" y="878173"/>
        <a:ext cx="907555" cy="907592"/>
      </dsp:txXfrm>
    </dsp:sp>
    <dsp:sp modelId="{3570EFFB-C7CF-475D-A1C6-FD86D762F414}">
      <dsp:nvSpPr>
        <dsp:cNvPr id="0" name=""/>
        <dsp:cNvSpPr/>
      </dsp:nvSpPr>
      <dsp:spPr>
        <a:xfrm rot="2700000">
          <a:off x="5980602" y="651063"/>
          <a:ext cx="1361574" cy="136157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2427F-F635-486F-8953-D92377C6F72D}">
      <dsp:nvSpPr>
        <dsp:cNvPr id="0" name=""/>
        <dsp:cNvSpPr/>
      </dsp:nvSpPr>
      <dsp:spPr>
        <a:xfrm>
          <a:off x="6026360" y="696607"/>
          <a:ext cx="1270924" cy="12707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>
              <a:latin typeface="Calibri" pitchFamily="34" charset="0"/>
            </a:rPr>
            <a:t>Faculty Research lab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Calibri" pitchFamily="34" charset="0"/>
            </a:rPr>
            <a:t>教師專業</a:t>
          </a:r>
          <a:endParaRPr lang="en-US" altLang="zh-TW" sz="1200" b="1" kern="1200" dirty="0">
            <a:latin typeface="Calibri" pitchFamily="34" charset="0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Calibri" pitchFamily="34" charset="0"/>
            </a:rPr>
            <a:t>研究室</a:t>
          </a:r>
          <a:endParaRPr lang="zh-TW" sz="1200" b="1" kern="1200" dirty="0">
            <a:latin typeface="Calibri" pitchFamily="34" charset="0"/>
          </a:endParaRPr>
        </a:p>
      </dsp:txBody>
      <dsp:txXfrm>
        <a:off x="6208044" y="878173"/>
        <a:ext cx="907555" cy="907592"/>
      </dsp:txXfrm>
    </dsp:sp>
    <dsp:sp modelId="{C4EE408D-1CBF-49A6-9AC6-EC90C65D43D8}">
      <dsp:nvSpPr>
        <dsp:cNvPr id="0" name=""/>
        <dsp:cNvSpPr/>
      </dsp:nvSpPr>
      <dsp:spPr>
        <a:xfrm rot="2700000">
          <a:off x="4573847" y="651063"/>
          <a:ext cx="1361574" cy="136157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864C9-27D2-4CAF-BDAC-10B968504CF5}">
      <dsp:nvSpPr>
        <dsp:cNvPr id="0" name=""/>
        <dsp:cNvSpPr/>
      </dsp:nvSpPr>
      <dsp:spPr>
        <a:xfrm>
          <a:off x="4619605" y="696607"/>
          <a:ext cx="1270924" cy="12707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>
              <a:latin typeface="Calibri" pitchFamily="34" charset="0"/>
            </a:rPr>
            <a:t>Food sensory</a:t>
          </a:r>
          <a:r>
            <a:rPr lang="zh-TW" altLang="en-US" sz="1200" b="1" kern="1200" dirty="0">
              <a:latin typeface="Calibri" pitchFamily="34" charset="0"/>
            </a:rPr>
            <a:t> </a:t>
          </a:r>
          <a:endParaRPr lang="en-US" altLang="zh-TW" sz="1200" b="1" kern="1200" dirty="0">
            <a:latin typeface="Calibri" pitchFamily="34" charset="0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>
              <a:latin typeface="Calibri" pitchFamily="34" charset="0"/>
            </a:rPr>
            <a:t>Lab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Calibri" pitchFamily="34" charset="0"/>
            </a:rPr>
            <a:t>食品品評室</a:t>
          </a:r>
          <a:endParaRPr lang="zh-TW" sz="1200" b="1" kern="1200" dirty="0">
            <a:latin typeface="Calibri" pitchFamily="34" charset="0"/>
          </a:endParaRPr>
        </a:p>
      </dsp:txBody>
      <dsp:txXfrm>
        <a:off x="4801289" y="878173"/>
        <a:ext cx="907555" cy="907592"/>
      </dsp:txXfrm>
    </dsp:sp>
    <dsp:sp modelId="{FCA1F395-1436-4598-B93F-509847C76B86}">
      <dsp:nvSpPr>
        <dsp:cNvPr id="0" name=""/>
        <dsp:cNvSpPr/>
      </dsp:nvSpPr>
      <dsp:spPr>
        <a:xfrm rot="2700000">
          <a:off x="3167092" y="651063"/>
          <a:ext cx="1361574" cy="136157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91120-ACD4-4E4B-8E4D-02EA17E00BC3}">
      <dsp:nvSpPr>
        <dsp:cNvPr id="0" name=""/>
        <dsp:cNvSpPr/>
      </dsp:nvSpPr>
      <dsp:spPr>
        <a:xfrm>
          <a:off x="3212850" y="696607"/>
          <a:ext cx="1270924" cy="12707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>
              <a:latin typeface="Calibri" pitchFamily="34" charset="0"/>
            </a:rPr>
            <a:t>Pilot plant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Calibri" pitchFamily="34" charset="0"/>
            </a:rPr>
            <a:t>學生</a:t>
          </a:r>
          <a:endParaRPr lang="en-US" altLang="zh-TW" sz="1200" b="1" kern="1200" dirty="0">
            <a:latin typeface="Calibri" pitchFamily="34" charset="0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Calibri" pitchFamily="34" charset="0"/>
            </a:rPr>
            <a:t>實習工廠</a:t>
          </a:r>
          <a:endParaRPr lang="zh-TW" sz="1200" b="1" kern="1200" dirty="0">
            <a:latin typeface="Calibri" pitchFamily="34" charset="0"/>
          </a:endParaRPr>
        </a:p>
      </dsp:txBody>
      <dsp:txXfrm>
        <a:off x="3393669" y="878173"/>
        <a:ext cx="907555" cy="907592"/>
      </dsp:txXfrm>
    </dsp:sp>
    <dsp:sp modelId="{BDE1BD19-5B32-4873-991C-E076D10A0921}">
      <dsp:nvSpPr>
        <dsp:cNvPr id="0" name=""/>
        <dsp:cNvSpPr/>
      </dsp:nvSpPr>
      <dsp:spPr>
        <a:xfrm rot="2700000">
          <a:off x="1760337" y="651063"/>
          <a:ext cx="1361574" cy="136157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038AC-28AC-44BF-94CD-C309C59C396B}">
      <dsp:nvSpPr>
        <dsp:cNvPr id="0" name=""/>
        <dsp:cNvSpPr/>
      </dsp:nvSpPr>
      <dsp:spPr>
        <a:xfrm>
          <a:off x="1806095" y="696607"/>
          <a:ext cx="1270924" cy="12707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>
              <a:latin typeface="Calibri" pitchFamily="34" charset="0"/>
            </a:rPr>
            <a:t>Experimental  chemical and biological Lab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Calibri" pitchFamily="34" charset="0"/>
            </a:rPr>
            <a:t>專業</a:t>
          </a:r>
          <a:endParaRPr lang="en-US" altLang="zh-TW" sz="1200" b="1" kern="1200" dirty="0">
            <a:latin typeface="Calibri" pitchFamily="34" charset="0"/>
          </a:endParaRP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Calibri" pitchFamily="34" charset="0"/>
            </a:rPr>
            <a:t>學生實驗室</a:t>
          </a:r>
          <a:endParaRPr lang="zh-TW" sz="1200" b="1" kern="1200" dirty="0">
            <a:latin typeface="Calibri" pitchFamily="34" charset="0"/>
          </a:endParaRPr>
        </a:p>
      </dsp:txBody>
      <dsp:txXfrm>
        <a:off x="1986914" y="878173"/>
        <a:ext cx="907555" cy="907592"/>
      </dsp:txXfrm>
    </dsp:sp>
    <dsp:sp modelId="{A1BF0AD6-B84A-4731-A14D-74196783CB70}">
      <dsp:nvSpPr>
        <dsp:cNvPr id="0" name=""/>
        <dsp:cNvSpPr/>
      </dsp:nvSpPr>
      <dsp:spPr>
        <a:xfrm rot="2700000">
          <a:off x="353582" y="651063"/>
          <a:ext cx="1361574" cy="136157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3BEB3-536C-4E10-8FAD-AB8609765B0D}">
      <dsp:nvSpPr>
        <dsp:cNvPr id="0" name=""/>
        <dsp:cNvSpPr/>
      </dsp:nvSpPr>
      <dsp:spPr>
        <a:xfrm>
          <a:off x="398475" y="696607"/>
          <a:ext cx="1270924" cy="127072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200" b="1" kern="1200" dirty="0">
              <a:latin typeface="Calibri" pitchFamily="34" charset="0"/>
            </a:rPr>
            <a:t>Classroom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200" b="1" kern="1200" dirty="0">
              <a:latin typeface="Calibri" pitchFamily="34" charset="0"/>
            </a:rPr>
            <a:t>授課教室</a:t>
          </a:r>
          <a:endParaRPr lang="zh-TW" sz="1200" b="1" kern="1200" dirty="0">
            <a:latin typeface="Calibri" pitchFamily="34" charset="0"/>
          </a:endParaRPr>
        </a:p>
      </dsp:txBody>
      <dsp:txXfrm>
        <a:off x="580159" y="878173"/>
        <a:ext cx="907555" cy="90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圓形流程"/>
  <dgm:desc val="用來顯示一個流程中的連續步驟。 上限為 11 個階層 1 圖形，階層 2 圖形的數量則無限制。 最適合用在少量文字的情況。未使用的文字不會出現，但只要切換版面配置，仍然可以使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B0EEA-5E18-4B65-A071-5C54E8E60EC8}" type="datetimeFigureOut">
              <a:rPr lang="zh-TW" altLang="en-US" smtClean="0"/>
              <a:pPr/>
              <a:t>2023/9/5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EF507-D237-44BF-BA9E-50CB3B50DE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19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EB3559-F2B8-43B4-A80B-99FF72C406DE}" type="datetimeFigureOut">
              <a:rPr lang="zh-TW" altLang="en-US"/>
              <a:pPr>
                <a:defRPr/>
              </a:pPr>
              <a:t>2023/9/5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121F28-0490-4B9B-85F8-FB0232A6E9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6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D35478-08ED-4273-AB06-E5C941A9587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62931" y="836712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348880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5C880-69B9-4420-ACA1-B7E398848B8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2F66F-0542-418C-9C8D-14FA379194D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pPr>
              <a:defRPr/>
            </a:pPr>
            <a:fld id="{2EFBFF3F-D6D2-442D-A233-F4521F6BB89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642A6F57-9E4E-46EA-A7AD-495867B136D6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7778" r="7667" b="12222"/>
          <a:stretch/>
        </p:blipFill>
        <p:spPr bwMode="auto">
          <a:xfrm>
            <a:off x="8104799" y="156787"/>
            <a:ext cx="859689" cy="4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2EF2A-B55A-4350-AD8A-AEE6434C980E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B01AB-D438-423E-83E7-42FCA2889C0F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0338-F8E5-4C58-A04F-412366BECA7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D934-B3C5-4B24-BE52-E249C593511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F3751-22B8-491F-8FFC-8C79990D8AD5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7778" r="7667" b="12222"/>
          <a:stretch/>
        </p:blipFill>
        <p:spPr bwMode="auto">
          <a:xfrm>
            <a:off x="8104799" y="156787"/>
            <a:ext cx="859689" cy="4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5D2AC8C9-568F-4EB1-8C11-A94ABB223FF2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ea"/>
                <a:ea typeface="+mj-ea"/>
                <a:cs typeface="+mj-cs"/>
              </a:defRPr>
            </a:lvl1pPr>
          </a:lstStyle>
          <a:p>
            <a:pPr>
              <a:defRPr/>
            </a:pPr>
            <a:fld id="{9BAF8793-3F6D-4C21-A341-E9D1BE35F5B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7778" r="7667" b="12222"/>
          <a:stretch/>
        </p:blipFill>
        <p:spPr bwMode="auto">
          <a:xfrm>
            <a:off x="8104799" y="156787"/>
            <a:ext cx="859689" cy="4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5.jpeg"/><Relationship Id="rId9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7.tif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openxmlformats.org/officeDocument/2006/relationships/diagramColors" Target="../diagrams/colors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QuickStyle" Target="../diagrams/quickStyle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Layout" Target="../diagrams/layout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Data" Target="../diagrams/data6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11.jpeg"/><Relationship Id="rId27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39552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大學生發展任務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0644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弧形向右箭號 6"/>
          <p:cNvSpPr/>
          <p:nvPr/>
        </p:nvSpPr>
        <p:spPr>
          <a:xfrm rot="5400000">
            <a:off x="4139952" y="2420888"/>
            <a:ext cx="720080" cy="1728192"/>
          </a:xfrm>
          <a:prstGeom prst="curved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弧形向右箭號 7"/>
          <p:cNvSpPr/>
          <p:nvPr/>
        </p:nvSpPr>
        <p:spPr>
          <a:xfrm rot="16200000">
            <a:off x="4283968" y="3645024"/>
            <a:ext cx="720080" cy="1728192"/>
          </a:xfrm>
          <a:prstGeom prst="curved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BFF3F-D6D2-442D-A233-F4521F6BB894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6526967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8940" y="577758"/>
            <a:ext cx="861508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+mj-ea"/>
                <a:ea typeface="+mj-ea"/>
                <a:cs typeface="Calibri" charset="0"/>
              </a:rPr>
              <a:t>食品衛生與安全防護</a:t>
            </a: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5940152" y="4869160"/>
          <a:ext cx="2376264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31446360"/>
              </p:ext>
            </p:extLst>
          </p:nvPr>
        </p:nvGraphicFramePr>
        <p:xfrm>
          <a:off x="1493468" y="1628800"/>
          <a:ext cx="639089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4" descr="「soybean」的圖片搜尋結果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1494748" cy="149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D934-B3C5-4B24-BE52-E249C593511C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446011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3730752" cy="27980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教學設施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0494"/>
            <a:ext cx="4292277" cy="321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85084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aphicFrame>
        <p:nvGraphicFramePr>
          <p:cNvPr id="7" name="內容版面配置區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73312"/>
              </p:ext>
            </p:extLst>
          </p:nvPr>
        </p:nvGraphicFramePr>
        <p:xfrm>
          <a:off x="35496" y="837307"/>
          <a:ext cx="8820472" cy="266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0338-F8E5-4C58-A04F-412366BECA75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8827014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授課教室及專業學生實驗室</a:t>
            </a:r>
          </a:p>
        </p:txBody>
      </p:sp>
      <p:pic>
        <p:nvPicPr>
          <p:cNvPr id="3" name="Picture 4" descr="IMGP3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86744"/>
            <a:ext cx="3456384" cy="2593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IMGP30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256407" cy="2442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5" descr="IMGP30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3454902" cy="2592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0" descr="DSCF37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198"/>
            <a:ext cx="3454902" cy="2592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0338-F8E5-4C58-A04F-412366BECA75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5021393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/>
              <a:t>學生實習工廠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0338-F8E5-4C58-A04F-412366BECA75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pic>
        <p:nvPicPr>
          <p:cNvPr id="1026" name="Picture 2" descr="I:\OneDrive\from ip_pic\IMG_4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800" y="437707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OneDrive\from ip_pic\IMG_4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7744" y="177520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OneDrive\from ip_pic\IMG_4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8104" y="437707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OneDrive\from ip_pic\IMG_40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5535" y="1775201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OneDrive\from ip_pic\IMG_4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6416" y="4377072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:\OneDrive\from ip_pic\IMG_05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2487" y="1775201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I:\OneDrive\from ip_pic\IMG_057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76456" y="1775201"/>
            <a:ext cx="2400000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3316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atin typeface="+mj-ea"/>
              </a:rPr>
              <a:t>食品品評室</a:t>
            </a:r>
            <a:r>
              <a:rPr lang="en-US" altLang="zh-TW" sz="4400" b="1" dirty="0">
                <a:latin typeface="+mj-ea"/>
              </a:rPr>
              <a:t>&amp;</a:t>
            </a:r>
            <a:r>
              <a:rPr lang="zh-TW" altLang="en-US" sz="4400" b="1" dirty="0">
                <a:latin typeface="+mj-ea"/>
              </a:rPr>
              <a:t>教師專業研究室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0338-F8E5-4C58-A04F-412366BECA75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  <p:pic>
        <p:nvPicPr>
          <p:cNvPr id="2050" name="Picture 2" descr="I:\OneDrive\from ip_pic\IMG_4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23651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I:\OneDrive\from ip_pic\IMG_4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5" y="1686705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DSCF00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28184" y="1700808"/>
            <a:ext cx="2399395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Preparative LC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26973" y="3861048"/>
            <a:ext cx="2400606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5" y="3861048"/>
            <a:ext cx="240000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I:\OneDrive\Pictures\實驗室照片\實驗操作區-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240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806232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34291" y="245631"/>
            <a:ext cx="4970666" cy="643824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latin typeface="Calibri" panose="020F0502020204030204" pitchFamily="34" charset="0"/>
              </a:rPr>
              <a:t>服務學習</a:t>
            </a:r>
          </a:p>
        </p:txBody>
      </p:sp>
      <p:pic>
        <p:nvPicPr>
          <p:cNvPr id="1027" name="Picture 3" descr="C:\Users\FS\Desktop\photo\中山國小\20150608_084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53" y="1151731"/>
            <a:ext cx="3584043" cy="20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FS\Desktop\photo\明志國中\DSC06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2" y="3140968"/>
            <a:ext cx="4829488" cy="32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FS\Desktop\photo\新榮國小\DSC07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91" y="913251"/>
            <a:ext cx="4320480" cy="28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FS\Desktop\photo\林口國小\DSC05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0" y="3429696"/>
            <a:ext cx="4155333" cy="27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BFF3F-D6D2-442D-A233-F4521F6BB894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15209851"/>
      </p:ext>
    </p:extLst>
  </p:cSld>
  <p:clrMapOvr>
    <a:masterClrMapping/>
  </p:clrMapOvr>
  <p:transition spd="slow" advTm="10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9776" y="5257800"/>
            <a:ext cx="8062664" cy="1143000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輔大學生的特別任務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948686"/>
              </p:ext>
            </p:extLst>
          </p:nvPr>
        </p:nvGraphicFramePr>
        <p:xfrm>
          <a:off x="467544" y="69269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392" y="4910560"/>
            <a:ext cx="2411760" cy="160784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BFF3F-D6D2-442D-A233-F4521F6BB894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23133147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7772400" cy="1143000"/>
          </a:xfrm>
        </p:spPr>
        <p:txBody>
          <a:bodyPr/>
          <a:lstStyle/>
          <a:p>
            <a:r>
              <a:rPr lang="zh-TW" altLang="en-US" b="1" dirty="0">
                <a:latin typeface="Calibri" panose="020F0502020204030204" pitchFamily="34" charset="0"/>
              </a:rPr>
              <a:t>使命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51410408"/>
              </p:ext>
            </p:extLst>
          </p:nvPr>
        </p:nvGraphicFramePr>
        <p:xfrm>
          <a:off x="755576" y="980728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www.fs.fju.edu.tw/uploads/ckeditor/images/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7401"/>
            <a:ext cx="2736304" cy="19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BFF3F-D6D2-442D-A233-F4521F6BB894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4652512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9" y="872717"/>
            <a:ext cx="7427463" cy="565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網站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75252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D934-B3C5-4B24-BE52-E249C593511C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1636708"/>
      </p:ext>
    </p:extLst>
  </p:cSld>
  <p:clrMapOvr>
    <a:masterClrMapping/>
  </p:clrMapOvr>
  <p:transition spd="slow" advTm="1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5157192"/>
            <a:ext cx="7239000" cy="11430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系所發展史</a:t>
            </a:r>
            <a:endParaRPr lang="zh-TW" altLang="en-US" sz="4400" b="1" i="1" dirty="0">
              <a:solidFill>
                <a:schemeClr val="hlin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2987824" y="4508921"/>
            <a:ext cx="3455988" cy="576263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hlink"/>
            </a:solidFill>
            <a:round/>
            <a:headEnd/>
            <a:tailEnd/>
          </a:ln>
          <a:effectLst/>
          <a:scene3d>
            <a:camera prst="perspectiveAbove"/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b="1" dirty="0">
                <a:solidFill>
                  <a:schemeClr val="bg2">
                    <a:lumMod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食品營養學博士學位學程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611561" y="476671"/>
            <a:ext cx="8280919" cy="4608513"/>
            <a:chOff x="1258888" y="1844675"/>
            <a:chExt cx="6626225" cy="4608513"/>
          </a:xfrm>
          <a:solidFill>
            <a:schemeClr val="accent1">
              <a:lumMod val="60000"/>
              <a:lumOff val="40000"/>
            </a:schemeClr>
          </a:solidFill>
          <a:scene3d>
            <a:camera prst="perspectiveAbove"/>
            <a:lightRig rig="threePt" dir="t"/>
          </a:scene3d>
        </p:grpSpPr>
        <p:sp>
          <p:nvSpPr>
            <p:cNvPr id="11267" name="AutoShape 4"/>
            <p:cNvSpPr>
              <a:spLocks noChangeArrowheads="1"/>
            </p:cNvSpPr>
            <p:nvPr/>
          </p:nvSpPr>
          <p:spPr bwMode="auto">
            <a:xfrm>
              <a:off x="1260475" y="1844675"/>
              <a:ext cx="1584325" cy="576263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民國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52</a:t>
              </a:r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年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(1963)</a:t>
              </a:r>
              <a:endParaRPr lang="zh-TW" alt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  <p:sp>
          <p:nvSpPr>
            <p:cNvPr id="11268" name="AutoShape 6"/>
            <p:cNvSpPr>
              <a:spLocks noChangeArrowheads="1"/>
            </p:cNvSpPr>
            <p:nvPr/>
          </p:nvSpPr>
          <p:spPr bwMode="auto">
            <a:xfrm>
              <a:off x="3132138" y="1844675"/>
              <a:ext cx="2016125" cy="576263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家政營養學系</a:t>
              </a:r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1260475" y="2708275"/>
              <a:ext cx="1584325" cy="576263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民國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60</a:t>
              </a:r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年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1971)</a:t>
              </a:r>
              <a:endParaRPr lang="zh-TW" alt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  <p:sp>
          <p:nvSpPr>
            <p:cNvPr id="19464" name="AutoShape 8"/>
            <p:cNvSpPr>
              <a:spLocks/>
            </p:cNvSpPr>
            <p:nvPr/>
          </p:nvSpPr>
          <p:spPr bwMode="auto">
            <a:xfrm rot="5400000">
              <a:off x="4968875" y="1160463"/>
              <a:ext cx="287337" cy="2808288"/>
            </a:xfrm>
            <a:prstGeom prst="leftBrace">
              <a:avLst>
                <a:gd name="adj1" fmla="val 0"/>
                <a:gd name="adj2" fmla="val 83097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5508625" y="2708275"/>
              <a:ext cx="2016125" cy="576263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家政學系</a:t>
              </a: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3205163" y="2708275"/>
              <a:ext cx="2016125" cy="576263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食品營養學系</a:t>
              </a:r>
            </a:p>
          </p:txBody>
        </p:sp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>
              <a:off x="1260475" y="3500438"/>
              <a:ext cx="1584325" cy="57626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民國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72</a:t>
              </a:r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年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(1983)</a:t>
              </a:r>
              <a:endParaRPr lang="zh-TW" alt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4573588" y="3284538"/>
              <a:ext cx="0" cy="215900"/>
            </a:xfrm>
            <a:prstGeom prst="line">
              <a:avLst/>
            </a:prstGeom>
            <a:grp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20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  <p:sp>
          <p:nvSpPr>
            <p:cNvPr id="19469" name="AutoShape 13"/>
            <p:cNvSpPr>
              <a:spLocks noChangeArrowheads="1"/>
            </p:cNvSpPr>
            <p:nvPr/>
          </p:nvSpPr>
          <p:spPr bwMode="auto">
            <a:xfrm>
              <a:off x="3851275" y="3500438"/>
              <a:ext cx="3816350" cy="57626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食品營養學系 研究所碩士班</a:t>
              </a:r>
            </a:p>
          </p:txBody>
        </p:sp>
        <p:sp>
          <p:nvSpPr>
            <p:cNvPr id="19470" name="AutoShape 14"/>
            <p:cNvSpPr>
              <a:spLocks noChangeArrowheads="1"/>
            </p:cNvSpPr>
            <p:nvPr/>
          </p:nvSpPr>
          <p:spPr bwMode="auto">
            <a:xfrm>
              <a:off x="1260475" y="4292600"/>
              <a:ext cx="1584325" cy="576263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民國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84</a:t>
              </a:r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年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(1995)</a:t>
              </a:r>
              <a:endParaRPr lang="zh-TW" alt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>
              <a:off x="4573588" y="4076700"/>
              <a:ext cx="0" cy="215900"/>
            </a:xfrm>
            <a:prstGeom prst="line">
              <a:avLst/>
            </a:prstGeom>
            <a:grp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20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  <p:sp>
          <p:nvSpPr>
            <p:cNvPr id="19472" name="AutoShape 16"/>
            <p:cNvSpPr>
              <a:spLocks noChangeArrowheads="1"/>
            </p:cNvSpPr>
            <p:nvPr/>
          </p:nvSpPr>
          <p:spPr bwMode="auto">
            <a:xfrm>
              <a:off x="3851275" y="4292600"/>
              <a:ext cx="3816350" cy="576263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食品營養學系 研究所博士班</a:t>
              </a:r>
            </a:p>
          </p:txBody>
        </p:sp>
        <p:sp>
          <p:nvSpPr>
            <p:cNvPr id="19473" name="AutoShape 17"/>
            <p:cNvSpPr>
              <a:spLocks noChangeArrowheads="1"/>
            </p:cNvSpPr>
            <p:nvPr/>
          </p:nvSpPr>
          <p:spPr bwMode="auto">
            <a:xfrm>
              <a:off x="1260475" y="5084763"/>
              <a:ext cx="1584325" cy="57626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民國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95</a:t>
              </a:r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年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(2006)</a:t>
              </a:r>
              <a:endParaRPr lang="zh-TW" alt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>
              <a:off x="3708400" y="3284538"/>
              <a:ext cx="0" cy="1584325"/>
            </a:xfrm>
            <a:prstGeom prst="line">
              <a:avLst/>
            </a:prstGeom>
            <a:grp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20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  <p:sp>
          <p:nvSpPr>
            <p:cNvPr id="19476" name="AutoShape 20"/>
            <p:cNvSpPr>
              <a:spLocks/>
            </p:cNvSpPr>
            <p:nvPr/>
          </p:nvSpPr>
          <p:spPr bwMode="auto">
            <a:xfrm rot="5400000">
              <a:off x="4897438" y="3392487"/>
              <a:ext cx="287338" cy="3097213"/>
            </a:xfrm>
            <a:prstGeom prst="leftBrace">
              <a:avLst>
                <a:gd name="adj1" fmla="val 0"/>
                <a:gd name="adj2" fmla="val 92667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 sz="20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+mj-ea"/>
              </a:endParaRPr>
            </a:p>
          </p:txBody>
        </p:sp>
        <p:sp>
          <p:nvSpPr>
            <p:cNvPr id="19477" name="AutoShape 21"/>
            <p:cNvSpPr>
              <a:spLocks noChangeArrowheads="1"/>
            </p:cNvSpPr>
            <p:nvPr/>
          </p:nvSpPr>
          <p:spPr bwMode="auto">
            <a:xfrm>
              <a:off x="3205163" y="5084763"/>
              <a:ext cx="2808287" cy="57626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食品科學系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(</a:t>
              </a:r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碩士班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)</a:t>
              </a:r>
            </a:p>
          </p:txBody>
        </p:sp>
        <p:sp>
          <p:nvSpPr>
            <p:cNvPr id="19478" name="AutoShape 22"/>
            <p:cNvSpPr>
              <a:spLocks noChangeArrowheads="1"/>
            </p:cNvSpPr>
            <p:nvPr/>
          </p:nvSpPr>
          <p:spPr bwMode="auto">
            <a:xfrm>
              <a:off x="6156325" y="5084763"/>
              <a:ext cx="1728788" cy="57626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ea typeface="+mj-ea"/>
                </a:rPr>
                <a:t>營養科學系</a:t>
              </a:r>
            </a:p>
          </p:txBody>
        </p:sp>
        <p:sp>
          <p:nvSpPr>
            <p:cNvPr id="19482" name="AutoShape 26"/>
            <p:cNvSpPr>
              <a:spLocks noChangeArrowheads="1"/>
            </p:cNvSpPr>
            <p:nvPr/>
          </p:nvSpPr>
          <p:spPr bwMode="auto">
            <a:xfrm>
              <a:off x="1258888" y="5876925"/>
              <a:ext cx="1584325" cy="576263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民國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99</a:t>
              </a:r>
              <a:r>
                <a:rPr lang="zh-TW" altLang="en-US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年</a:t>
              </a:r>
              <a:r>
                <a:rPr lang="en-US" altLang="zh-TW" sz="20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(2010)</a:t>
              </a:r>
              <a:endParaRPr lang="zh-TW" altLang="en-US" sz="20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7" t="17778" r="7667" b="12222"/>
          <a:stretch/>
        </p:blipFill>
        <p:spPr bwMode="auto">
          <a:xfrm>
            <a:off x="7708775" y="6021288"/>
            <a:ext cx="1152129" cy="6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0338-F8E5-4C58-A04F-412366BECA75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93704402"/>
      </p:ext>
    </p:extLst>
  </p:cSld>
  <p:clrMapOvr>
    <a:masterClrMapping/>
  </p:clrMapOvr>
  <p:transition spd="slow" advTm="1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+mj-ea"/>
              </a:rPr>
              <a:t>課程架構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" t="16985" r="64663" b="13165"/>
          <a:stretch/>
        </p:blipFill>
        <p:spPr bwMode="auto">
          <a:xfrm>
            <a:off x="1363324" y="1196752"/>
            <a:ext cx="63770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0338-F8E5-4C58-A04F-412366BECA75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413546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群組 80"/>
          <p:cNvGrpSpPr>
            <a:grpSpLocks/>
          </p:cNvGrpSpPr>
          <p:nvPr/>
        </p:nvGrpSpPr>
        <p:grpSpPr bwMode="auto">
          <a:xfrm>
            <a:off x="7910411" y="2786167"/>
            <a:ext cx="764076" cy="426809"/>
            <a:chOff x="4914884" y="6190662"/>
            <a:chExt cx="1008000" cy="549832"/>
          </a:xfrm>
        </p:grpSpPr>
        <p:sp>
          <p:nvSpPr>
            <p:cNvPr id="82" name="Rectangle 377"/>
            <p:cNvSpPr>
              <a:spLocks noChangeArrowheads="1"/>
            </p:cNvSpPr>
            <p:nvPr/>
          </p:nvSpPr>
          <p:spPr bwMode="auto">
            <a:xfrm>
              <a:off x="4914884" y="6190662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Q R(4)</a:t>
              </a:r>
            </a:p>
          </p:txBody>
        </p:sp>
        <p:sp>
          <p:nvSpPr>
            <p:cNvPr id="83" name="Rectangle 378"/>
            <p:cNvSpPr>
              <a:spLocks noChangeArrowheads="1"/>
            </p:cNvSpPr>
            <p:nvPr/>
          </p:nvSpPr>
          <p:spPr bwMode="auto">
            <a:xfrm>
              <a:off x="4914884" y="6380494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人文與藝術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Times New Roman" pitchFamily="18" charset="0"/>
                </a:rPr>
                <a:t>通識涵養</a:t>
              </a:r>
              <a:r>
                <a:rPr lang="en-US" altLang="zh-TW" sz="8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4" name="群組 83"/>
          <p:cNvGrpSpPr>
            <a:grpSpLocks/>
          </p:cNvGrpSpPr>
          <p:nvPr/>
        </p:nvGrpSpPr>
        <p:grpSpPr bwMode="auto">
          <a:xfrm>
            <a:off x="6858686" y="5234434"/>
            <a:ext cx="764077" cy="426814"/>
            <a:chOff x="4914884" y="6190656"/>
            <a:chExt cx="1008000" cy="549838"/>
          </a:xfrm>
        </p:grpSpPr>
        <p:sp>
          <p:nvSpPr>
            <p:cNvPr id="85" name="Rectangle 377"/>
            <p:cNvSpPr>
              <a:spLocks noChangeArrowheads="1"/>
            </p:cNvSpPr>
            <p:nvPr/>
          </p:nvSpPr>
          <p:spPr bwMode="auto">
            <a:xfrm>
              <a:off x="4914884" y="6190656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Q R(4)</a:t>
              </a:r>
            </a:p>
          </p:txBody>
        </p:sp>
        <p:sp>
          <p:nvSpPr>
            <p:cNvPr id="86" name="Rectangle 378"/>
            <p:cNvSpPr>
              <a:spLocks noChangeArrowheads="1"/>
            </p:cNvSpPr>
            <p:nvPr/>
          </p:nvSpPr>
          <p:spPr bwMode="auto">
            <a:xfrm>
              <a:off x="4914884" y="6380494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自然與科技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Times New Roman" pitchFamily="18" charset="0"/>
                </a:rPr>
                <a:t>通識涵養</a:t>
              </a:r>
              <a:r>
                <a:rPr lang="en-US" altLang="zh-TW" sz="8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7" name="群組 15"/>
          <p:cNvGrpSpPr>
            <a:grpSpLocks/>
          </p:cNvGrpSpPr>
          <p:nvPr/>
        </p:nvGrpSpPr>
        <p:grpSpPr bwMode="auto">
          <a:xfrm>
            <a:off x="7910411" y="3577875"/>
            <a:ext cx="764076" cy="426813"/>
            <a:chOff x="4914884" y="6215414"/>
            <a:chExt cx="1008000" cy="549837"/>
          </a:xfrm>
        </p:grpSpPr>
        <p:sp>
          <p:nvSpPr>
            <p:cNvPr id="88" name="Rectangle 377"/>
            <p:cNvSpPr>
              <a:spLocks noChangeArrowheads="1"/>
            </p:cNvSpPr>
            <p:nvPr/>
          </p:nvSpPr>
          <p:spPr bwMode="auto">
            <a:xfrm>
              <a:off x="4914884" y="6215414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2 R(2,2)</a:t>
              </a:r>
            </a:p>
          </p:txBody>
        </p:sp>
        <p:sp>
          <p:nvSpPr>
            <p:cNvPr id="89" name="Rectangle 378"/>
            <p:cNvSpPr>
              <a:spLocks noChangeArrowheads="1"/>
            </p:cNvSpPr>
            <p:nvPr/>
          </p:nvSpPr>
          <p:spPr bwMode="auto">
            <a:xfrm>
              <a:off x="4914884" y="6405251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人生哲學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核心</a:t>
              </a:r>
              <a:r>
                <a:rPr lang="en-US" altLang="zh-TW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0" name="群組 24"/>
          <p:cNvGrpSpPr>
            <a:grpSpLocks/>
          </p:cNvGrpSpPr>
          <p:nvPr/>
        </p:nvGrpSpPr>
        <p:grpSpPr bwMode="auto">
          <a:xfrm>
            <a:off x="7910411" y="5234434"/>
            <a:ext cx="764077" cy="426814"/>
            <a:chOff x="4914884" y="6190656"/>
            <a:chExt cx="1008000" cy="549838"/>
          </a:xfrm>
        </p:grpSpPr>
        <p:sp>
          <p:nvSpPr>
            <p:cNvPr id="91" name="Rectangle 377"/>
            <p:cNvSpPr>
              <a:spLocks noChangeArrowheads="1"/>
            </p:cNvSpPr>
            <p:nvPr/>
          </p:nvSpPr>
          <p:spPr bwMode="auto">
            <a:xfrm>
              <a:off x="4914884" y="6190656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Q R(4)</a:t>
              </a:r>
            </a:p>
          </p:txBody>
        </p:sp>
        <p:sp>
          <p:nvSpPr>
            <p:cNvPr id="92" name="Rectangle 378"/>
            <p:cNvSpPr>
              <a:spLocks noChangeArrowheads="1"/>
            </p:cNvSpPr>
            <p:nvPr/>
          </p:nvSpPr>
          <p:spPr bwMode="auto">
            <a:xfrm>
              <a:off x="4914884" y="6380494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社會科學 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Times New Roman" pitchFamily="18" charset="0"/>
                </a:rPr>
                <a:t>通識涵養</a:t>
              </a:r>
              <a:r>
                <a:rPr lang="en-US" altLang="zh-TW" sz="800" b="1" dirty="0">
                  <a:solidFill>
                    <a:schemeClr val="accent3">
                      <a:lumMod val="75000"/>
                    </a:schemeClr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93" name="群組 30"/>
          <p:cNvGrpSpPr>
            <a:grpSpLocks/>
          </p:cNvGrpSpPr>
          <p:nvPr/>
        </p:nvGrpSpPr>
        <p:grpSpPr bwMode="auto">
          <a:xfrm>
            <a:off x="7910411" y="2066083"/>
            <a:ext cx="764076" cy="426813"/>
            <a:chOff x="4914884" y="6215414"/>
            <a:chExt cx="1008000" cy="549837"/>
          </a:xfrm>
        </p:grpSpPr>
        <p:sp>
          <p:nvSpPr>
            <p:cNvPr id="94" name="Rectangle 377"/>
            <p:cNvSpPr>
              <a:spLocks noChangeArrowheads="1"/>
            </p:cNvSpPr>
            <p:nvPr/>
          </p:nvSpPr>
          <p:spPr bwMode="auto">
            <a:xfrm>
              <a:off x="4914884" y="6215414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1/2 R(0,</a:t>
              </a:r>
              <a:r>
                <a:rPr lang="zh-TW" altLang="en-US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 </a:t>
              </a:r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0)</a:t>
              </a:r>
            </a:p>
          </p:txBody>
        </p:sp>
        <p:sp>
          <p:nvSpPr>
            <p:cNvPr id="95" name="Rectangle 378"/>
            <p:cNvSpPr>
              <a:spLocks noChangeArrowheads="1"/>
            </p:cNvSpPr>
            <p:nvPr/>
          </p:nvSpPr>
          <p:spPr bwMode="auto">
            <a:xfrm>
              <a:off x="4914884" y="6405251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體育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核心</a:t>
              </a:r>
              <a:r>
                <a:rPr lang="en-US" altLang="zh-TW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96" name="圓角矩形 95"/>
          <p:cNvSpPr>
            <a:spLocks noChangeArrowheads="1"/>
          </p:cNvSpPr>
          <p:nvPr/>
        </p:nvSpPr>
        <p:spPr bwMode="auto">
          <a:xfrm>
            <a:off x="6588224" y="980728"/>
            <a:ext cx="2258675" cy="511256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E46C0A"/>
            </a:solidFill>
            <a:prstDash val="sysDot"/>
            <a:round/>
            <a:headEnd/>
            <a:tailEnd/>
          </a:ln>
        </p:spPr>
        <p:txBody>
          <a:bodyPr lIns="53215" tIns="26607" rIns="53215" bIns="26607" anchor="ctr"/>
          <a:lstStyle/>
          <a:p>
            <a:pPr algn="ctr" defTabSz="913515"/>
            <a:endParaRPr lang="zh-TW" altLang="en-US" sz="800" b="1">
              <a:solidFill>
                <a:srgbClr val="FFFFFF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grpSp>
        <p:nvGrpSpPr>
          <p:cNvPr id="97" name="群組 15"/>
          <p:cNvGrpSpPr>
            <a:grpSpLocks/>
          </p:cNvGrpSpPr>
          <p:nvPr/>
        </p:nvGrpSpPr>
        <p:grpSpPr bwMode="auto">
          <a:xfrm>
            <a:off x="6858686" y="2066086"/>
            <a:ext cx="764077" cy="426808"/>
            <a:chOff x="4914883" y="6213840"/>
            <a:chExt cx="1008001" cy="549829"/>
          </a:xfrm>
        </p:grpSpPr>
        <p:sp>
          <p:nvSpPr>
            <p:cNvPr id="98" name="Rectangle 377"/>
            <p:cNvSpPr>
              <a:spLocks noChangeArrowheads="1"/>
            </p:cNvSpPr>
            <p:nvPr/>
          </p:nvSpPr>
          <p:spPr bwMode="auto">
            <a:xfrm>
              <a:off x="4914884" y="6213840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3 R(2,0)</a:t>
              </a:r>
            </a:p>
          </p:txBody>
        </p:sp>
        <p:sp>
          <p:nvSpPr>
            <p:cNvPr id="99" name="Rectangle 378"/>
            <p:cNvSpPr>
              <a:spLocks noChangeArrowheads="1"/>
            </p:cNvSpPr>
            <p:nvPr/>
          </p:nvSpPr>
          <p:spPr bwMode="auto">
            <a:xfrm>
              <a:off x="4914883" y="6403669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專業倫理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核心</a:t>
              </a:r>
              <a:r>
                <a:rPr lang="en-US" altLang="zh-TW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0" name="群組 15"/>
          <p:cNvGrpSpPr>
            <a:grpSpLocks/>
          </p:cNvGrpSpPr>
          <p:nvPr/>
        </p:nvGrpSpPr>
        <p:grpSpPr bwMode="auto">
          <a:xfrm>
            <a:off x="6858686" y="3578251"/>
            <a:ext cx="764076" cy="426813"/>
            <a:chOff x="4914884" y="6215414"/>
            <a:chExt cx="1008000" cy="549837"/>
          </a:xfrm>
        </p:grpSpPr>
        <p:sp>
          <p:nvSpPr>
            <p:cNvPr id="101" name="Rectangle 377"/>
            <p:cNvSpPr>
              <a:spLocks noChangeArrowheads="1"/>
            </p:cNvSpPr>
            <p:nvPr/>
          </p:nvSpPr>
          <p:spPr bwMode="auto">
            <a:xfrm>
              <a:off x="4914884" y="6215414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 R(2,0)</a:t>
              </a:r>
            </a:p>
          </p:txBody>
        </p:sp>
        <p:sp>
          <p:nvSpPr>
            <p:cNvPr id="102" name="Rectangle 378"/>
            <p:cNvSpPr>
              <a:spLocks noChangeArrowheads="1"/>
            </p:cNvSpPr>
            <p:nvPr/>
          </p:nvSpPr>
          <p:spPr bwMode="auto">
            <a:xfrm>
              <a:off x="4914884" y="6405251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大學入門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核心</a:t>
              </a:r>
              <a:r>
                <a:rPr lang="en-US" altLang="zh-TW" sz="800" b="1" dirty="0">
                  <a:solidFill>
                    <a:srgbClr val="FF0000"/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rgbClr val="FF0000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3" name="群組 15"/>
          <p:cNvGrpSpPr>
            <a:grpSpLocks/>
          </p:cNvGrpSpPr>
          <p:nvPr/>
        </p:nvGrpSpPr>
        <p:grpSpPr bwMode="auto">
          <a:xfrm>
            <a:off x="7910411" y="1368000"/>
            <a:ext cx="764076" cy="426813"/>
            <a:chOff x="4914884" y="6215414"/>
            <a:chExt cx="1008000" cy="549837"/>
          </a:xfrm>
        </p:grpSpPr>
        <p:sp>
          <p:nvSpPr>
            <p:cNvPr id="104" name="Rectangle 377"/>
            <p:cNvSpPr>
              <a:spLocks noChangeArrowheads="1"/>
            </p:cNvSpPr>
            <p:nvPr/>
          </p:nvSpPr>
          <p:spPr bwMode="auto">
            <a:xfrm>
              <a:off x="4914884" y="6215414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 R(0,0)2</a:t>
              </a:r>
              <a:r>
                <a:rPr lang="zh-TW" altLang="en-US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 </a:t>
              </a:r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S(2,2)</a:t>
              </a:r>
            </a:p>
          </p:txBody>
        </p:sp>
        <p:sp>
          <p:nvSpPr>
            <p:cNvPr id="105" name="Rectangle 378"/>
            <p:cNvSpPr>
              <a:spLocks noChangeArrowheads="1"/>
            </p:cNvSpPr>
            <p:nvPr/>
          </p:nvSpPr>
          <p:spPr bwMode="auto">
            <a:xfrm>
              <a:off x="4914884" y="6405251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軍訓</a:t>
              </a:r>
            </a:p>
          </p:txBody>
        </p:sp>
      </p:grpSp>
      <p:grpSp>
        <p:nvGrpSpPr>
          <p:cNvPr id="106" name="群組 15"/>
          <p:cNvGrpSpPr>
            <a:grpSpLocks/>
          </p:cNvGrpSpPr>
          <p:nvPr/>
        </p:nvGrpSpPr>
        <p:grpSpPr bwMode="auto">
          <a:xfrm>
            <a:off x="6858686" y="1368000"/>
            <a:ext cx="764076" cy="426813"/>
            <a:chOff x="4914884" y="6215414"/>
            <a:chExt cx="1008000" cy="549837"/>
          </a:xfrm>
        </p:grpSpPr>
        <p:sp>
          <p:nvSpPr>
            <p:cNvPr id="107" name="Rectangle 377"/>
            <p:cNvSpPr>
              <a:spLocks noChangeArrowheads="1"/>
            </p:cNvSpPr>
            <p:nvPr/>
          </p:nvSpPr>
          <p:spPr bwMode="auto">
            <a:xfrm>
              <a:off x="4914884" y="6215414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1~4 R(0,0)</a:t>
              </a:r>
            </a:p>
          </p:txBody>
        </p:sp>
        <p:sp>
          <p:nvSpPr>
            <p:cNvPr id="108" name="Rectangle 378"/>
            <p:cNvSpPr>
              <a:spLocks noChangeArrowheads="1"/>
            </p:cNvSpPr>
            <p:nvPr/>
          </p:nvSpPr>
          <p:spPr bwMode="auto">
            <a:xfrm>
              <a:off x="4914884" y="6405251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導師時間</a:t>
              </a:r>
            </a:p>
          </p:txBody>
        </p:sp>
      </p:grpSp>
      <p:grpSp>
        <p:nvGrpSpPr>
          <p:cNvPr id="109" name="群組 30"/>
          <p:cNvGrpSpPr>
            <a:grpSpLocks/>
          </p:cNvGrpSpPr>
          <p:nvPr/>
        </p:nvGrpSpPr>
        <p:grpSpPr bwMode="auto">
          <a:xfrm>
            <a:off x="6858686" y="4442347"/>
            <a:ext cx="764076" cy="426813"/>
            <a:chOff x="4914884" y="6215414"/>
            <a:chExt cx="1008000" cy="549837"/>
          </a:xfrm>
        </p:grpSpPr>
        <p:sp>
          <p:nvSpPr>
            <p:cNvPr id="110" name="Rectangle 377"/>
            <p:cNvSpPr>
              <a:spLocks noChangeArrowheads="1"/>
            </p:cNvSpPr>
            <p:nvPr/>
          </p:nvSpPr>
          <p:spPr bwMode="auto">
            <a:xfrm>
              <a:off x="4914884" y="6215414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 R(2,2)</a:t>
              </a:r>
            </a:p>
          </p:txBody>
        </p:sp>
        <p:sp>
          <p:nvSpPr>
            <p:cNvPr id="111" name="Rectangle 378"/>
            <p:cNvSpPr>
              <a:spLocks noChangeArrowheads="1"/>
            </p:cNvSpPr>
            <p:nvPr/>
          </p:nvSpPr>
          <p:spPr bwMode="auto">
            <a:xfrm>
              <a:off x="4914884" y="6405251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國文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rgbClr val="0000CC"/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rgbClr val="0000CC"/>
                  </a:solidFill>
                  <a:latin typeface="+mj-ea"/>
                  <a:ea typeface="+mj-ea"/>
                  <a:cs typeface="Times New Roman" pitchFamily="18" charset="0"/>
                </a:rPr>
                <a:t>基本能力</a:t>
              </a:r>
              <a:r>
                <a:rPr lang="en-US" altLang="zh-TW" sz="800" b="1" dirty="0">
                  <a:solidFill>
                    <a:srgbClr val="0000CC"/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rgbClr val="0000CC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2" name="群組 30"/>
          <p:cNvGrpSpPr>
            <a:grpSpLocks/>
          </p:cNvGrpSpPr>
          <p:nvPr/>
        </p:nvGrpSpPr>
        <p:grpSpPr bwMode="auto">
          <a:xfrm>
            <a:off x="7910411" y="4442347"/>
            <a:ext cx="764076" cy="426813"/>
            <a:chOff x="4914884" y="6215414"/>
            <a:chExt cx="1008000" cy="549837"/>
          </a:xfrm>
        </p:grpSpPr>
        <p:sp>
          <p:nvSpPr>
            <p:cNvPr id="113" name="Rectangle 377"/>
            <p:cNvSpPr>
              <a:spLocks noChangeArrowheads="1"/>
            </p:cNvSpPr>
            <p:nvPr/>
          </p:nvSpPr>
          <p:spPr bwMode="auto">
            <a:xfrm>
              <a:off x="4914884" y="6215414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1/2 R(4,4)</a:t>
              </a:r>
              <a:endParaRPr lang="en-US" altLang="zh-TW" sz="800" b="1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  <p:sp>
          <p:nvSpPr>
            <p:cNvPr id="114" name="Rectangle 378"/>
            <p:cNvSpPr>
              <a:spLocks noChangeArrowheads="1"/>
            </p:cNvSpPr>
            <p:nvPr/>
          </p:nvSpPr>
          <p:spPr bwMode="auto">
            <a:xfrm>
              <a:off x="4914884" y="6405251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外國語文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rgbClr val="0000CC"/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rgbClr val="0000CC"/>
                  </a:solidFill>
                  <a:latin typeface="+mj-ea"/>
                  <a:ea typeface="+mj-ea"/>
                  <a:cs typeface="Times New Roman" pitchFamily="18" charset="0"/>
                </a:rPr>
                <a:t>基本能力</a:t>
              </a:r>
              <a:r>
                <a:rPr lang="en-US" altLang="zh-TW" sz="800" b="1" dirty="0">
                  <a:solidFill>
                    <a:srgbClr val="0000CC"/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rgbClr val="0000CC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5" name="群組 3"/>
          <p:cNvGrpSpPr>
            <a:grpSpLocks/>
          </p:cNvGrpSpPr>
          <p:nvPr/>
        </p:nvGrpSpPr>
        <p:grpSpPr bwMode="auto">
          <a:xfrm>
            <a:off x="6858686" y="2786167"/>
            <a:ext cx="764076" cy="426809"/>
            <a:chOff x="4914884" y="6190662"/>
            <a:chExt cx="1008000" cy="549832"/>
          </a:xfrm>
        </p:grpSpPr>
        <p:sp>
          <p:nvSpPr>
            <p:cNvPr id="116" name="Rectangle 377"/>
            <p:cNvSpPr>
              <a:spLocks noChangeArrowheads="1"/>
            </p:cNvSpPr>
            <p:nvPr/>
          </p:nvSpPr>
          <p:spPr bwMode="auto">
            <a:xfrm>
              <a:off x="4914884" y="6190662"/>
              <a:ext cx="1008000" cy="189815"/>
            </a:xfrm>
            <a:prstGeom prst="rect">
              <a:avLst/>
            </a:prstGeom>
            <a:solidFill>
              <a:srgbClr val="E46C0A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Q R(0,0)</a:t>
              </a:r>
            </a:p>
          </p:txBody>
        </p:sp>
        <p:sp>
          <p:nvSpPr>
            <p:cNvPr id="117" name="Rectangle 378"/>
            <p:cNvSpPr>
              <a:spLocks noChangeArrowheads="1"/>
            </p:cNvSpPr>
            <p:nvPr/>
          </p:nvSpPr>
          <p:spPr bwMode="auto">
            <a:xfrm>
              <a:off x="4914884" y="6380494"/>
              <a:ext cx="1008000" cy="360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資訊素養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en-US" altLang="zh-TW" sz="800" b="1" dirty="0">
                  <a:solidFill>
                    <a:srgbClr val="0000CC"/>
                  </a:solidFill>
                  <a:latin typeface="+mj-ea"/>
                  <a:ea typeface="+mj-ea"/>
                  <a:cs typeface="Times New Roman" pitchFamily="18" charset="0"/>
                </a:rPr>
                <a:t>(</a:t>
              </a:r>
              <a:r>
                <a:rPr lang="zh-TW" altLang="en-US" sz="800" b="1" dirty="0">
                  <a:solidFill>
                    <a:srgbClr val="0000CC"/>
                  </a:solidFill>
                  <a:latin typeface="+mj-ea"/>
                  <a:ea typeface="+mj-ea"/>
                  <a:cs typeface="Times New Roman" pitchFamily="18" charset="0"/>
                </a:rPr>
                <a:t>基本能力</a:t>
              </a:r>
              <a:r>
                <a:rPr lang="en-US" altLang="zh-TW" sz="800" b="1" dirty="0">
                  <a:solidFill>
                    <a:srgbClr val="0000CC"/>
                  </a:solidFill>
                  <a:latin typeface="+mj-ea"/>
                  <a:ea typeface="+mj-ea"/>
                  <a:cs typeface="Times New Roman" pitchFamily="18" charset="0"/>
                </a:rPr>
                <a:t>)</a:t>
              </a:r>
              <a:endParaRPr lang="zh-TW" altLang="en-US" sz="800" b="1" dirty="0">
                <a:solidFill>
                  <a:srgbClr val="0000CC"/>
                </a:solidFill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8" name="文字方塊 117"/>
          <p:cNvSpPr txBox="1"/>
          <p:nvPr/>
        </p:nvSpPr>
        <p:spPr>
          <a:xfrm rot="16200000">
            <a:off x="7589628" y="-4049"/>
            <a:ext cx="400110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+mj-ea"/>
                <a:ea typeface="+mj-ea"/>
              </a:rPr>
              <a:t>校訂必修課程 </a:t>
            </a:r>
            <a:r>
              <a:rPr lang="en-US" altLang="zh-TW" sz="1400" b="1" dirty="0">
                <a:solidFill>
                  <a:srgbClr val="FF0000"/>
                </a:solidFill>
                <a:latin typeface="+mj-ea"/>
                <a:ea typeface="+mj-ea"/>
              </a:rPr>
              <a:t>(32)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1026180" y="188640"/>
            <a:ext cx="6930196" cy="33265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lIns="107182" tIns="53590" rIns="107182" bIns="53590" anchor="ctr"/>
          <a:lstStyle/>
          <a:p>
            <a:pPr algn="ctr" defTabSz="913515"/>
            <a:r>
              <a:rPr lang="zh-TW" altLang="en-US" sz="1500" b="1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食品科學系課程地圖 </a:t>
            </a:r>
            <a:r>
              <a:rPr lang="en-US" altLang="zh-TW" sz="1500" b="1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(</a:t>
            </a:r>
            <a:r>
              <a:rPr lang="zh-TW" altLang="en-US" sz="1500" b="1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必修課程 </a:t>
            </a:r>
            <a:r>
              <a:rPr lang="en-US" altLang="zh-TW" sz="1500" b="1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100</a:t>
            </a:r>
            <a:r>
              <a:rPr lang="zh-TW" altLang="en-US" sz="1500" b="1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 學分</a:t>
            </a:r>
            <a:r>
              <a:rPr lang="en-US" altLang="zh-TW" sz="1500" b="1" dirty="0">
                <a:solidFill>
                  <a:schemeClr val="bg1"/>
                </a:solidFill>
                <a:latin typeface="+mj-ea"/>
                <a:ea typeface="+mj-ea"/>
                <a:cs typeface="Times New Roman" pitchFamily="18" charset="0"/>
              </a:rPr>
              <a:t>)</a:t>
            </a:r>
          </a:p>
        </p:txBody>
      </p:sp>
      <p:grpSp>
        <p:nvGrpSpPr>
          <p:cNvPr id="142" name="群組 141"/>
          <p:cNvGrpSpPr/>
          <p:nvPr/>
        </p:nvGrpSpPr>
        <p:grpSpPr>
          <a:xfrm>
            <a:off x="323528" y="1370672"/>
            <a:ext cx="5950823" cy="4514278"/>
            <a:chOff x="323528" y="1448074"/>
            <a:chExt cx="5950823" cy="4514278"/>
          </a:xfrm>
        </p:grpSpPr>
        <p:grpSp>
          <p:nvGrpSpPr>
            <p:cNvPr id="3" name="群組 45"/>
            <p:cNvGrpSpPr>
              <a:grpSpLocks/>
            </p:cNvGrpSpPr>
            <p:nvPr/>
          </p:nvGrpSpPr>
          <p:grpSpPr bwMode="auto">
            <a:xfrm>
              <a:off x="5165535" y="1712567"/>
              <a:ext cx="964800" cy="391607"/>
              <a:chOff x="4914884" y="6210219"/>
              <a:chExt cx="1008000" cy="504483"/>
            </a:xfrm>
          </p:grpSpPr>
          <p:sp>
            <p:nvSpPr>
              <p:cNvPr id="4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9"/>
                <a:ext cx="1008000" cy="188816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1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 (0,3)</a:t>
                </a:r>
              </a:p>
            </p:txBody>
          </p:sp>
          <p:sp>
            <p:nvSpPr>
              <p:cNvPr id="5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6"/>
                <a:ext cx="1008000" cy="3246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生物學</a:t>
                </a:r>
              </a:p>
            </p:txBody>
          </p:sp>
        </p:grpSp>
        <p:grpSp>
          <p:nvGrpSpPr>
            <p:cNvPr id="6" name="群組 51"/>
            <p:cNvGrpSpPr>
              <a:grpSpLocks/>
            </p:cNvGrpSpPr>
            <p:nvPr/>
          </p:nvGrpSpPr>
          <p:grpSpPr bwMode="auto">
            <a:xfrm>
              <a:off x="5050215" y="3502208"/>
              <a:ext cx="964800" cy="391605"/>
              <a:chOff x="4914884" y="6210216"/>
              <a:chExt cx="1008000" cy="504483"/>
            </a:xfrm>
          </p:grpSpPr>
          <p:sp>
            <p:nvSpPr>
              <p:cNvPr id="7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6"/>
                <a:ext cx="1008000" cy="188816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2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R(3,3) X(0,1)</a:t>
                </a:r>
              </a:p>
            </p:txBody>
          </p:sp>
          <p:sp>
            <p:nvSpPr>
              <p:cNvPr id="8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2"/>
                <a:ext cx="1008000" cy="32463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生物化學</a:t>
                </a:r>
                <a:r>
                  <a:rPr lang="en-US" altLang="zh-TW" sz="800" b="1" dirty="0">
                    <a:latin typeface="+mj-ea"/>
                    <a:ea typeface="+mj-ea"/>
                    <a:cs typeface="Times New Roman" pitchFamily="18" charset="0"/>
                  </a:rPr>
                  <a:t>/</a:t>
                </a:r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實驗</a:t>
                </a:r>
              </a:p>
            </p:txBody>
          </p:sp>
        </p:grpSp>
        <p:grpSp>
          <p:nvGrpSpPr>
            <p:cNvPr id="9" name="群組 54"/>
            <p:cNvGrpSpPr>
              <a:grpSpLocks/>
            </p:cNvGrpSpPr>
            <p:nvPr/>
          </p:nvGrpSpPr>
          <p:grpSpPr bwMode="auto">
            <a:xfrm>
              <a:off x="980215" y="2245307"/>
              <a:ext cx="964800" cy="391605"/>
              <a:chOff x="4914884" y="6210216"/>
              <a:chExt cx="1008000" cy="504483"/>
            </a:xfrm>
          </p:grpSpPr>
          <p:sp>
            <p:nvSpPr>
              <p:cNvPr id="10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6"/>
                <a:ext cx="1008000" cy="188816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1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R( 0,3)</a:t>
                </a:r>
              </a:p>
            </p:txBody>
          </p:sp>
          <p:sp>
            <p:nvSpPr>
              <p:cNvPr id="11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2"/>
                <a:ext cx="1008000" cy="32463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營養學</a:t>
                </a:r>
              </a:p>
            </p:txBody>
          </p:sp>
        </p:grpSp>
        <p:grpSp>
          <p:nvGrpSpPr>
            <p:cNvPr id="12" name="群組 57"/>
            <p:cNvGrpSpPr>
              <a:grpSpLocks/>
            </p:cNvGrpSpPr>
            <p:nvPr/>
          </p:nvGrpSpPr>
          <p:grpSpPr bwMode="auto">
            <a:xfrm>
              <a:off x="3077583" y="2245307"/>
              <a:ext cx="964800" cy="391605"/>
              <a:chOff x="4914884" y="6210216"/>
              <a:chExt cx="1008000" cy="504483"/>
            </a:xfrm>
          </p:grpSpPr>
          <p:sp>
            <p:nvSpPr>
              <p:cNvPr id="13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6"/>
                <a:ext cx="1008000" cy="188816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2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R(2,0)</a:t>
                </a:r>
              </a:p>
            </p:txBody>
          </p:sp>
          <p:sp>
            <p:nvSpPr>
              <p:cNvPr id="14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2"/>
                <a:ext cx="1008000" cy="324637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食品科學</a:t>
                </a:r>
                <a:endParaRPr lang="en-US" altLang="zh-TW" sz="800" b="1" dirty="0">
                  <a:latin typeface="+mj-ea"/>
                  <a:ea typeface="+mj-ea"/>
                  <a:cs typeface="Times New Roman" pitchFamily="18" charset="0"/>
                </a:endParaRPr>
              </a:p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專業英文</a:t>
                </a:r>
              </a:p>
            </p:txBody>
          </p:sp>
        </p:grpSp>
        <p:grpSp>
          <p:nvGrpSpPr>
            <p:cNvPr id="15" name="群組 45"/>
            <p:cNvGrpSpPr>
              <a:grpSpLocks/>
            </p:cNvGrpSpPr>
            <p:nvPr/>
          </p:nvGrpSpPr>
          <p:grpSpPr bwMode="auto">
            <a:xfrm>
              <a:off x="4119664" y="2245305"/>
              <a:ext cx="964800" cy="391607"/>
              <a:chOff x="4914884" y="6210219"/>
              <a:chExt cx="1008000" cy="504483"/>
            </a:xfrm>
          </p:grpSpPr>
          <p:sp>
            <p:nvSpPr>
              <p:cNvPr id="16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9"/>
                <a:ext cx="1008000" cy="188816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2 R(0,3)</a:t>
                </a:r>
              </a:p>
            </p:txBody>
          </p:sp>
          <p:sp>
            <p:nvSpPr>
              <p:cNvPr id="17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6"/>
                <a:ext cx="1008000" cy="3246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生物統計學</a:t>
                </a:r>
              </a:p>
            </p:txBody>
          </p:sp>
        </p:grpSp>
        <p:grpSp>
          <p:nvGrpSpPr>
            <p:cNvPr id="18" name="群組 45"/>
            <p:cNvGrpSpPr>
              <a:grpSpLocks/>
            </p:cNvGrpSpPr>
            <p:nvPr/>
          </p:nvGrpSpPr>
          <p:grpSpPr bwMode="auto">
            <a:xfrm>
              <a:off x="3970023" y="3502208"/>
              <a:ext cx="964800" cy="391607"/>
              <a:chOff x="4914884" y="6210219"/>
              <a:chExt cx="1008000" cy="504483"/>
            </a:xfrm>
          </p:grpSpPr>
          <p:sp>
            <p:nvSpPr>
              <p:cNvPr id="19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9"/>
                <a:ext cx="1008000" cy="188816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2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R(0,2)</a:t>
                </a:r>
              </a:p>
            </p:txBody>
          </p:sp>
          <p:sp>
            <p:nvSpPr>
              <p:cNvPr id="20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6"/>
                <a:ext cx="1008000" cy="3246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微生物學</a:t>
                </a:r>
              </a:p>
            </p:txBody>
          </p:sp>
        </p:grpSp>
        <p:grpSp>
          <p:nvGrpSpPr>
            <p:cNvPr id="21" name="群組 45"/>
            <p:cNvGrpSpPr>
              <a:grpSpLocks/>
            </p:cNvGrpSpPr>
            <p:nvPr/>
          </p:nvGrpSpPr>
          <p:grpSpPr bwMode="auto">
            <a:xfrm>
              <a:off x="2932327" y="5229200"/>
              <a:ext cx="964800" cy="391607"/>
              <a:chOff x="4914884" y="6210219"/>
              <a:chExt cx="1008000" cy="504483"/>
            </a:xfrm>
          </p:grpSpPr>
          <p:sp>
            <p:nvSpPr>
              <p:cNvPr id="22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9"/>
                <a:ext cx="1008000" cy="18881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3 R(0,2)</a:t>
                </a:r>
              </a:p>
            </p:txBody>
          </p:sp>
          <p:sp>
            <p:nvSpPr>
              <p:cNvPr id="23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6"/>
                <a:ext cx="1008000" cy="3246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>
                  <a:lnSpc>
                    <a:spcPct val="70000"/>
                  </a:lnSpc>
                </a:pPr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基本研究</a:t>
                </a:r>
              </a:p>
            </p:txBody>
          </p:sp>
        </p:grpSp>
        <p:grpSp>
          <p:nvGrpSpPr>
            <p:cNvPr id="24" name="群組 45"/>
            <p:cNvGrpSpPr>
              <a:grpSpLocks/>
            </p:cNvGrpSpPr>
            <p:nvPr/>
          </p:nvGrpSpPr>
          <p:grpSpPr bwMode="auto">
            <a:xfrm>
              <a:off x="1520863" y="5229200"/>
              <a:ext cx="964800" cy="391607"/>
              <a:chOff x="4914884" y="6210219"/>
              <a:chExt cx="1008000" cy="504483"/>
            </a:xfrm>
          </p:grpSpPr>
          <p:sp>
            <p:nvSpPr>
              <p:cNvPr id="25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9"/>
                <a:ext cx="1008000" cy="188816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4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R(1,2)</a:t>
                </a:r>
              </a:p>
            </p:txBody>
          </p:sp>
          <p:sp>
            <p:nvSpPr>
              <p:cNvPr id="26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6"/>
                <a:ext cx="1008000" cy="3246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>
                  <a:lnSpc>
                    <a:spcPct val="70000"/>
                  </a:lnSpc>
                </a:pPr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專題討論</a:t>
                </a:r>
              </a:p>
            </p:txBody>
          </p:sp>
        </p:grpSp>
        <p:grpSp>
          <p:nvGrpSpPr>
            <p:cNvPr id="27" name="群組 45"/>
            <p:cNvGrpSpPr>
              <a:grpSpLocks/>
            </p:cNvGrpSpPr>
            <p:nvPr/>
          </p:nvGrpSpPr>
          <p:grpSpPr bwMode="auto">
            <a:xfrm>
              <a:off x="982111" y="1705307"/>
              <a:ext cx="964800" cy="391607"/>
              <a:chOff x="4914884" y="6210219"/>
              <a:chExt cx="1008000" cy="504483"/>
            </a:xfrm>
          </p:grpSpPr>
          <p:sp>
            <p:nvSpPr>
              <p:cNvPr id="28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9"/>
                <a:ext cx="1008000" cy="188816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1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R(2,0)</a:t>
                </a:r>
              </a:p>
            </p:txBody>
          </p:sp>
          <p:sp>
            <p:nvSpPr>
              <p:cNvPr id="29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6"/>
                <a:ext cx="1008000" cy="3246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基礎化學</a:t>
                </a:r>
              </a:p>
            </p:txBody>
          </p:sp>
        </p:grpSp>
        <p:grpSp>
          <p:nvGrpSpPr>
            <p:cNvPr id="30" name="群組 45"/>
            <p:cNvGrpSpPr>
              <a:grpSpLocks/>
            </p:cNvGrpSpPr>
            <p:nvPr/>
          </p:nvGrpSpPr>
          <p:grpSpPr bwMode="auto">
            <a:xfrm>
              <a:off x="4121559" y="1705307"/>
              <a:ext cx="964800" cy="391607"/>
              <a:chOff x="4914884" y="6210219"/>
              <a:chExt cx="1008000" cy="504483"/>
            </a:xfrm>
          </p:grpSpPr>
          <p:sp>
            <p:nvSpPr>
              <p:cNvPr id="31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9"/>
                <a:ext cx="1008000" cy="188816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1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R(3,0) X(0,1)</a:t>
                </a:r>
              </a:p>
            </p:txBody>
          </p:sp>
          <p:sp>
            <p:nvSpPr>
              <p:cNvPr id="32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6"/>
                <a:ext cx="1008000" cy="3246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有機化學</a:t>
                </a:r>
                <a:r>
                  <a:rPr lang="en-US" altLang="zh-TW" sz="800" b="1" dirty="0">
                    <a:latin typeface="+mj-ea"/>
                    <a:ea typeface="+mj-ea"/>
                    <a:cs typeface="Times New Roman" pitchFamily="18" charset="0"/>
                  </a:rPr>
                  <a:t>/</a:t>
                </a:r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實驗</a:t>
                </a:r>
              </a:p>
            </p:txBody>
          </p:sp>
        </p:grpSp>
        <p:grpSp>
          <p:nvGrpSpPr>
            <p:cNvPr id="33" name="群組 45"/>
            <p:cNvGrpSpPr>
              <a:grpSpLocks/>
            </p:cNvGrpSpPr>
            <p:nvPr/>
          </p:nvGrpSpPr>
          <p:grpSpPr bwMode="auto">
            <a:xfrm>
              <a:off x="3077583" y="1705307"/>
              <a:ext cx="964800" cy="391607"/>
              <a:chOff x="4914884" y="6210219"/>
              <a:chExt cx="1008000" cy="504483"/>
            </a:xfrm>
          </p:grpSpPr>
          <p:sp>
            <p:nvSpPr>
              <p:cNvPr id="34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9"/>
                <a:ext cx="1008000" cy="188816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1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R(3,0)</a:t>
                </a:r>
              </a:p>
            </p:txBody>
          </p:sp>
          <p:sp>
            <p:nvSpPr>
              <p:cNvPr id="35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6"/>
                <a:ext cx="1008000" cy="3246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食品科學概論</a:t>
                </a:r>
              </a:p>
            </p:txBody>
          </p:sp>
        </p:grpSp>
        <p:grpSp>
          <p:nvGrpSpPr>
            <p:cNvPr id="36" name="群組 45"/>
            <p:cNvGrpSpPr>
              <a:grpSpLocks/>
            </p:cNvGrpSpPr>
            <p:nvPr/>
          </p:nvGrpSpPr>
          <p:grpSpPr bwMode="auto">
            <a:xfrm>
              <a:off x="2025879" y="2245305"/>
              <a:ext cx="964800" cy="391607"/>
              <a:chOff x="4914884" y="6210219"/>
              <a:chExt cx="1008000" cy="504483"/>
            </a:xfrm>
          </p:grpSpPr>
          <p:sp>
            <p:nvSpPr>
              <p:cNvPr id="37" name="Rectangle 377"/>
              <p:cNvSpPr>
                <a:spLocks noChangeArrowheads="1"/>
              </p:cNvSpPr>
              <p:nvPr/>
            </p:nvSpPr>
            <p:spPr bwMode="auto">
              <a:xfrm>
                <a:off x="4914884" y="6210219"/>
                <a:ext cx="1008000" cy="188816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1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R(0,3)</a:t>
                </a:r>
              </a:p>
            </p:txBody>
          </p:sp>
          <p:sp>
            <p:nvSpPr>
              <p:cNvPr id="38" name="Rectangle 378"/>
              <p:cNvSpPr>
                <a:spLocks noChangeArrowheads="1"/>
              </p:cNvSpPr>
              <p:nvPr/>
            </p:nvSpPr>
            <p:spPr bwMode="auto">
              <a:xfrm>
                <a:off x="4914884" y="6390066"/>
                <a:ext cx="1008000" cy="32463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微積分</a:t>
                </a:r>
              </a:p>
            </p:txBody>
          </p:sp>
        </p:grpSp>
        <p:grpSp>
          <p:nvGrpSpPr>
            <p:cNvPr id="39" name="群組 164"/>
            <p:cNvGrpSpPr>
              <a:grpSpLocks/>
            </p:cNvGrpSpPr>
            <p:nvPr/>
          </p:nvGrpSpPr>
          <p:grpSpPr bwMode="auto">
            <a:xfrm>
              <a:off x="3970023" y="4042208"/>
              <a:ext cx="962905" cy="377634"/>
              <a:chOff x="5760000" y="6120000"/>
              <a:chExt cx="1008000" cy="649255"/>
            </a:xfrm>
          </p:grpSpPr>
          <p:sp>
            <p:nvSpPr>
              <p:cNvPr id="40" name="Rectangle 26"/>
              <p:cNvSpPr>
                <a:spLocks noChangeArrowheads="1"/>
              </p:cNvSpPr>
              <p:nvPr/>
            </p:nvSpPr>
            <p:spPr bwMode="auto">
              <a:xfrm>
                <a:off x="5760000" y="6120000"/>
                <a:ext cx="1008000" cy="2160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3 R(2,0)</a:t>
                </a: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5760000" y="6335999"/>
                <a:ext cx="1008000" cy="4332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/>
              <a:lstStyle/>
              <a:p>
                <a:pPr algn="ctr" defTabSz="1028651"/>
                <a:r>
                  <a:rPr lang="zh-TW" altLang="en-US" sz="800" b="1">
                    <a:latin typeface="+mj-ea"/>
                    <a:ea typeface="+mj-ea"/>
                    <a:cs typeface="Times New Roman" pitchFamily="18" charset="0"/>
                  </a:rPr>
                  <a:t>食品生物技術</a:t>
                </a:r>
                <a:endParaRPr lang="en-US" altLang="zh-TW" sz="800" b="1">
                  <a:latin typeface="+mj-ea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2" name="群組 197"/>
            <p:cNvGrpSpPr>
              <a:grpSpLocks/>
            </p:cNvGrpSpPr>
            <p:nvPr/>
          </p:nvGrpSpPr>
          <p:grpSpPr bwMode="auto">
            <a:xfrm>
              <a:off x="5052110" y="4042208"/>
              <a:ext cx="962905" cy="377634"/>
              <a:chOff x="5760000" y="6120000"/>
              <a:chExt cx="1008000" cy="649255"/>
            </a:xfrm>
          </p:grpSpPr>
          <p:sp>
            <p:nvSpPr>
              <p:cNvPr id="43" name="Rectangle 26"/>
              <p:cNvSpPr>
                <a:spLocks noChangeArrowheads="1"/>
              </p:cNvSpPr>
              <p:nvPr/>
            </p:nvSpPr>
            <p:spPr bwMode="auto">
              <a:xfrm>
                <a:off x="5760000" y="6120000"/>
                <a:ext cx="1008000" cy="216000"/>
              </a:xfrm>
              <a:prstGeom prst="rect">
                <a:avLst/>
              </a:prstGeom>
              <a:solidFill>
                <a:srgbClr val="FF00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3 R(0,3) X(0,1)</a:t>
                </a:r>
              </a:p>
            </p:txBody>
          </p:sp>
          <p:sp>
            <p:nvSpPr>
              <p:cNvPr id="44" name="Rectangle 27"/>
              <p:cNvSpPr>
                <a:spLocks noChangeArrowheads="1"/>
              </p:cNvSpPr>
              <p:nvPr/>
            </p:nvSpPr>
            <p:spPr bwMode="auto">
              <a:xfrm>
                <a:off x="5760000" y="6335999"/>
                <a:ext cx="1008000" cy="4332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食品微生物</a:t>
                </a:r>
                <a:r>
                  <a:rPr lang="en-US" altLang="zh-TW" sz="800" b="1" dirty="0">
                    <a:latin typeface="+mj-ea"/>
                    <a:ea typeface="+mj-ea"/>
                    <a:cs typeface="Times New Roman" pitchFamily="18" charset="0"/>
                  </a:rPr>
                  <a:t>/</a:t>
                </a:r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實驗</a:t>
                </a:r>
              </a:p>
              <a:p>
                <a:pPr algn="ctr" defTabSz="1028651"/>
                <a:endParaRPr lang="zh-TW" altLang="en-US" sz="800" b="1" dirty="0">
                  <a:latin typeface="+mj-ea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5" name="群組 197"/>
            <p:cNvGrpSpPr>
              <a:grpSpLocks/>
            </p:cNvGrpSpPr>
            <p:nvPr/>
          </p:nvGrpSpPr>
          <p:grpSpPr bwMode="auto">
            <a:xfrm>
              <a:off x="2042024" y="3502208"/>
              <a:ext cx="962905" cy="377634"/>
              <a:chOff x="5760000" y="6120000"/>
              <a:chExt cx="1008000" cy="649255"/>
            </a:xfrm>
          </p:grpSpPr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5760000" y="6120000"/>
                <a:ext cx="1008000" cy="216000"/>
              </a:xfrm>
              <a:prstGeom prst="rect">
                <a:avLst/>
              </a:prstGeom>
              <a:solidFill>
                <a:srgbClr val="00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2 R(2,0)</a:t>
                </a: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5760000" y="6335999"/>
                <a:ext cx="1008000" cy="4332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基礎食品工程</a:t>
                </a:r>
              </a:p>
            </p:txBody>
          </p:sp>
        </p:grpSp>
        <p:grpSp>
          <p:nvGrpSpPr>
            <p:cNvPr id="48" name="群組 197"/>
            <p:cNvGrpSpPr>
              <a:grpSpLocks/>
            </p:cNvGrpSpPr>
            <p:nvPr/>
          </p:nvGrpSpPr>
          <p:grpSpPr bwMode="auto">
            <a:xfrm>
              <a:off x="982110" y="4042208"/>
              <a:ext cx="962905" cy="377634"/>
              <a:chOff x="5760000" y="6120000"/>
              <a:chExt cx="1008000" cy="649255"/>
            </a:xfrm>
          </p:grpSpPr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5760000" y="6120000"/>
                <a:ext cx="1008000" cy="216000"/>
              </a:xfrm>
              <a:prstGeom prst="rect">
                <a:avLst/>
              </a:prstGeom>
              <a:solidFill>
                <a:srgbClr val="00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3 R(2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,2)</a:t>
                </a:r>
                <a:r>
                  <a:rPr lang="zh-TW" altLang="en-US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 </a:t>
                </a:r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X(1,0)</a:t>
                </a: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5760000" y="6335999"/>
                <a:ext cx="1008000" cy="4332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食品化學</a:t>
                </a:r>
                <a:r>
                  <a:rPr lang="en-US" altLang="zh-TW" sz="800" b="1" dirty="0">
                    <a:latin typeface="+mj-ea"/>
                    <a:ea typeface="+mj-ea"/>
                    <a:cs typeface="Times New Roman" pitchFamily="18" charset="0"/>
                  </a:rPr>
                  <a:t>/</a:t>
                </a:r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實驗</a:t>
                </a:r>
              </a:p>
            </p:txBody>
          </p:sp>
        </p:grpSp>
        <p:grpSp>
          <p:nvGrpSpPr>
            <p:cNvPr id="51" name="群組 197"/>
            <p:cNvGrpSpPr>
              <a:grpSpLocks/>
            </p:cNvGrpSpPr>
            <p:nvPr/>
          </p:nvGrpSpPr>
          <p:grpSpPr bwMode="auto">
            <a:xfrm>
              <a:off x="2025879" y="1705307"/>
              <a:ext cx="962905" cy="377634"/>
              <a:chOff x="5760000" y="6120000"/>
              <a:chExt cx="1008000" cy="649255"/>
            </a:xfrm>
          </p:grpSpPr>
          <p:sp>
            <p:nvSpPr>
              <p:cNvPr id="52" name="Rectangle 26"/>
              <p:cNvSpPr>
                <a:spLocks noChangeArrowheads="1"/>
              </p:cNvSpPr>
              <p:nvPr/>
            </p:nvSpPr>
            <p:spPr bwMode="auto">
              <a:xfrm>
                <a:off x="5760000" y="6120000"/>
                <a:ext cx="1008000" cy="216000"/>
              </a:xfrm>
              <a:prstGeom prst="rect">
                <a:avLst/>
              </a:prstGeom>
              <a:solidFill>
                <a:srgbClr val="00B05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1 R(2,0)</a:t>
                </a: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760000" y="6335999"/>
                <a:ext cx="1008000" cy="4332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 anchorCtr="0"/>
              <a:lstStyle/>
              <a:p>
                <a:pPr algn="ctr" defTabSz="1028651">
                  <a:lnSpc>
                    <a:spcPts val="758"/>
                  </a:lnSpc>
                </a:pPr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基礎食品分析化學</a:t>
                </a:r>
              </a:p>
            </p:txBody>
          </p:sp>
        </p:grpSp>
        <p:grpSp>
          <p:nvGrpSpPr>
            <p:cNvPr id="54" name="群組 197"/>
            <p:cNvGrpSpPr>
              <a:grpSpLocks/>
            </p:cNvGrpSpPr>
            <p:nvPr/>
          </p:nvGrpSpPr>
          <p:grpSpPr bwMode="auto">
            <a:xfrm>
              <a:off x="982111" y="3502208"/>
              <a:ext cx="962905" cy="377634"/>
              <a:chOff x="5760000" y="6120000"/>
              <a:chExt cx="1008000" cy="649255"/>
            </a:xfrm>
          </p:grpSpPr>
          <p:sp>
            <p:nvSpPr>
              <p:cNvPr id="55" name="Rectangle 26"/>
              <p:cNvSpPr>
                <a:spLocks noChangeArrowheads="1"/>
              </p:cNvSpPr>
              <p:nvPr/>
            </p:nvSpPr>
            <p:spPr bwMode="auto">
              <a:xfrm>
                <a:off x="5760000" y="6120000"/>
                <a:ext cx="1008000" cy="216000"/>
              </a:xfrm>
              <a:prstGeom prst="rect">
                <a:avLst/>
              </a:prstGeom>
              <a:solidFill>
                <a:srgbClr val="00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2 R(2,2) X(1,1)</a:t>
                </a:r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5760000" y="6335999"/>
                <a:ext cx="1008000" cy="4332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 anchorCtr="0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食品分析</a:t>
                </a:r>
                <a:r>
                  <a:rPr lang="en-US" altLang="zh-TW" sz="800" b="1" dirty="0">
                    <a:latin typeface="+mj-ea"/>
                    <a:ea typeface="+mj-ea"/>
                    <a:cs typeface="Times New Roman" pitchFamily="18" charset="0"/>
                  </a:rPr>
                  <a:t>/</a:t>
                </a:r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實驗</a:t>
                </a:r>
              </a:p>
            </p:txBody>
          </p:sp>
        </p:grpSp>
        <p:grpSp>
          <p:nvGrpSpPr>
            <p:cNvPr id="57" name="群組 197"/>
            <p:cNvGrpSpPr>
              <a:grpSpLocks/>
            </p:cNvGrpSpPr>
            <p:nvPr/>
          </p:nvGrpSpPr>
          <p:grpSpPr bwMode="auto">
            <a:xfrm>
              <a:off x="2042024" y="4042208"/>
              <a:ext cx="962905" cy="377634"/>
              <a:chOff x="5760000" y="6120000"/>
              <a:chExt cx="1008000" cy="649255"/>
            </a:xfrm>
          </p:grpSpPr>
          <p:sp>
            <p:nvSpPr>
              <p:cNvPr id="58" name="Rectangle 26"/>
              <p:cNvSpPr>
                <a:spLocks noChangeArrowheads="1"/>
              </p:cNvSpPr>
              <p:nvPr/>
            </p:nvSpPr>
            <p:spPr bwMode="auto">
              <a:xfrm>
                <a:off x="5760000" y="6120000"/>
                <a:ext cx="1008000" cy="216000"/>
              </a:xfrm>
              <a:prstGeom prst="rect">
                <a:avLst/>
              </a:prstGeom>
              <a:solidFill>
                <a:srgbClr val="0000CC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3 R(3,3) X(1,1)</a:t>
                </a:r>
              </a:p>
            </p:txBody>
          </p:sp>
          <p:sp>
            <p:nvSpPr>
              <p:cNvPr id="59" name="Rectangle 27"/>
              <p:cNvSpPr>
                <a:spLocks noChangeArrowheads="1"/>
              </p:cNvSpPr>
              <p:nvPr/>
            </p:nvSpPr>
            <p:spPr bwMode="auto">
              <a:xfrm>
                <a:off x="5760000" y="6335999"/>
                <a:ext cx="1008000" cy="4332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 anchor="ctr" anchorCtr="0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食品加工</a:t>
                </a:r>
                <a:r>
                  <a:rPr lang="en-US" altLang="zh-TW" sz="800" b="1" dirty="0">
                    <a:latin typeface="+mj-ea"/>
                    <a:ea typeface="+mj-ea"/>
                    <a:cs typeface="Times New Roman" pitchFamily="18" charset="0"/>
                  </a:rPr>
                  <a:t>/</a:t>
                </a:r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實驗</a:t>
                </a:r>
              </a:p>
            </p:txBody>
          </p:sp>
        </p:grpSp>
        <p:grpSp>
          <p:nvGrpSpPr>
            <p:cNvPr id="60" name="群組 158"/>
            <p:cNvGrpSpPr>
              <a:grpSpLocks/>
            </p:cNvGrpSpPr>
            <p:nvPr/>
          </p:nvGrpSpPr>
          <p:grpSpPr bwMode="auto">
            <a:xfrm>
              <a:off x="4401183" y="5229200"/>
              <a:ext cx="962905" cy="377634"/>
              <a:chOff x="5760000" y="6120000"/>
              <a:chExt cx="1008000" cy="649255"/>
            </a:xfrm>
          </p:grpSpPr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5760000" y="6120000"/>
                <a:ext cx="1008000" cy="216000"/>
              </a:xfrm>
              <a:prstGeom prst="rect">
                <a:avLst/>
              </a:prstGeom>
              <a:solidFill>
                <a:srgbClr val="FF00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53215" tIns="26607" rIns="53215" bIns="26607" anchor="ctr"/>
              <a:lstStyle/>
              <a:p>
                <a:pPr defTabSz="913515"/>
                <a:r>
                  <a:rPr lang="en-US" altLang="zh-TW" sz="800" b="1" dirty="0">
                    <a:solidFill>
                      <a:schemeClr val="bg1"/>
                    </a:solidFill>
                    <a:latin typeface="+mj-ea"/>
                    <a:ea typeface="+mj-ea"/>
                    <a:cs typeface="Times New Roman" pitchFamily="18" charset="0"/>
                  </a:rPr>
                  <a:t>4 S(0,2) </a:t>
                </a: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5760000" y="6335999"/>
                <a:ext cx="1008000" cy="43325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107747" tIns="53873" rIns="107747" bIns="53873"/>
              <a:lstStyle/>
              <a:p>
                <a:pPr algn="ctr" defTabSz="1028651"/>
                <a:r>
                  <a:rPr lang="zh-TW" altLang="en-US" sz="800" b="1" dirty="0">
                    <a:latin typeface="+mj-ea"/>
                    <a:ea typeface="+mj-ea"/>
                    <a:cs typeface="Times New Roman" pitchFamily="18" charset="0"/>
                  </a:rPr>
                  <a:t>食品衛生安全與法規</a:t>
                </a:r>
              </a:p>
            </p:txBody>
          </p:sp>
        </p:grpSp>
        <p:sp>
          <p:nvSpPr>
            <p:cNvPr id="63" name="圓角矩形 62"/>
            <p:cNvSpPr/>
            <p:nvPr/>
          </p:nvSpPr>
          <p:spPr bwMode="auto">
            <a:xfrm>
              <a:off x="657727" y="1515362"/>
              <a:ext cx="5616624" cy="1265566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lIns="107747" tIns="53873" rIns="107747" bIns="53873" rtlCol="0" anchor="ctr"/>
            <a:lstStyle/>
            <a:p>
              <a:pPr algn="ctr" defTabSz="1028651"/>
              <a:endParaRPr lang="zh-TW" altLang="en-US" sz="800" b="1" dirty="0">
                <a:latin typeface="+mj-ea"/>
                <a:ea typeface="+mj-ea"/>
                <a:cs typeface="Times New Roman" pitchFamily="18" charset="0"/>
              </a:endParaRPr>
            </a:p>
          </p:txBody>
        </p:sp>
        <p:sp>
          <p:nvSpPr>
            <p:cNvPr id="64" name="圓角矩形 63"/>
            <p:cNvSpPr/>
            <p:nvPr/>
          </p:nvSpPr>
          <p:spPr bwMode="auto">
            <a:xfrm>
              <a:off x="657727" y="3286424"/>
              <a:ext cx="2704366" cy="130328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lIns="107747" tIns="53873" rIns="107747" bIns="53873" rtlCol="0" anchor="ctr"/>
            <a:lstStyle/>
            <a:p>
              <a:pPr algn="ctr" defTabSz="1028651"/>
              <a:endParaRPr lang="zh-TW" altLang="en-US" sz="800" b="1" dirty="0">
                <a:latin typeface="+mj-ea"/>
                <a:ea typeface="+mj-ea"/>
                <a:cs typeface="Times New Roman" pitchFamily="18" charset="0"/>
              </a:endParaRPr>
            </a:p>
          </p:txBody>
        </p:sp>
        <p:sp>
          <p:nvSpPr>
            <p:cNvPr id="65" name="圓角矩形 64"/>
            <p:cNvSpPr/>
            <p:nvPr/>
          </p:nvSpPr>
          <p:spPr bwMode="auto">
            <a:xfrm>
              <a:off x="3466039" y="3286424"/>
              <a:ext cx="2808312" cy="1303285"/>
            </a:xfrm>
            <a:prstGeom prst="roundRect">
              <a:avLst/>
            </a:prstGeom>
            <a:noFill/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lIns="107747" tIns="53873" rIns="107747" bIns="53873" rtlCol="0" anchor="ctr"/>
            <a:lstStyle/>
            <a:p>
              <a:pPr algn="ctr" defTabSz="1028651"/>
              <a:endParaRPr lang="zh-TW" altLang="en-US" sz="800" b="1" dirty="0">
                <a:latin typeface="+mj-ea"/>
                <a:ea typeface="+mj-ea"/>
                <a:cs typeface="Times New Roman" pitchFamily="18" charset="0"/>
              </a:endParaRPr>
            </a:p>
          </p:txBody>
        </p:sp>
        <p:sp>
          <p:nvSpPr>
            <p:cNvPr id="66" name="圓角矩形 65"/>
            <p:cNvSpPr/>
            <p:nvPr/>
          </p:nvSpPr>
          <p:spPr bwMode="auto">
            <a:xfrm>
              <a:off x="657727" y="5085184"/>
              <a:ext cx="5616623" cy="666540"/>
            </a:xfrm>
            <a:prstGeom prst="roundRect">
              <a:avLst/>
            </a:prstGeom>
            <a:noFill/>
            <a:ln w="25400">
              <a:solidFill>
                <a:srgbClr val="FFC000"/>
              </a:solidFill>
              <a:prstDash val="sysDot"/>
              <a:miter lim="800000"/>
              <a:headEnd/>
              <a:tailEnd/>
            </a:ln>
          </p:spPr>
          <p:txBody>
            <a:bodyPr wrap="none" lIns="107747" tIns="53873" rIns="107747" bIns="53873" rtlCol="0" anchor="ctr"/>
            <a:lstStyle/>
            <a:p>
              <a:pPr algn="ctr" defTabSz="1028651"/>
              <a:endParaRPr lang="zh-TW" altLang="en-US" sz="800" b="1" dirty="0">
                <a:latin typeface="+mj-ea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8" name="肘形接點 67"/>
            <p:cNvCxnSpPr>
              <a:stCxn id="63" idx="2"/>
              <a:endCxn id="64" idx="0"/>
            </p:cNvCxnSpPr>
            <p:nvPr/>
          </p:nvCxnSpPr>
          <p:spPr>
            <a:xfrm rot="5400000">
              <a:off x="2485227" y="2305612"/>
              <a:ext cx="505496" cy="1456129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肘形接點 69"/>
            <p:cNvCxnSpPr>
              <a:stCxn id="63" idx="2"/>
              <a:endCxn id="65" idx="0"/>
            </p:cNvCxnSpPr>
            <p:nvPr/>
          </p:nvCxnSpPr>
          <p:spPr>
            <a:xfrm rot="16200000" flipH="1">
              <a:off x="3915369" y="2331598"/>
              <a:ext cx="505496" cy="1404156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文字方塊 75"/>
            <p:cNvSpPr txBox="1"/>
            <p:nvPr/>
          </p:nvSpPr>
          <p:spPr>
            <a:xfrm>
              <a:off x="323528" y="1448074"/>
              <a:ext cx="400110" cy="15542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  <a:latin typeface="+mj-ea"/>
                  <a:ea typeface="+mj-ea"/>
                </a:rPr>
                <a:t>基礎必修課程 </a:t>
              </a:r>
              <a:r>
                <a:rPr lang="en-US" altLang="zh-TW" sz="1400" b="1" dirty="0">
                  <a:solidFill>
                    <a:srgbClr val="FF0000"/>
                  </a:solidFill>
                  <a:latin typeface="+mj-ea"/>
                  <a:ea typeface="+mj-ea"/>
                </a:rPr>
                <a:t>(25)</a:t>
              </a:r>
              <a:endParaRPr lang="zh-TW" altLang="en-US" sz="14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77" name="文字方塊 76"/>
            <p:cNvSpPr txBox="1"/>
            <p:nvPr/>
          </p:nvSpPr>
          <p:spPr>
            <a:xfrm>
              <a:off x="2961983" y="3286424"/>
              <a:ext cx="400110" cy="134908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0000FF"/>
                  </a:solidFill>
                  <a:latin typeface="+mj-ea"/>
                  <a:ea typeface="+mj-ea"/>
                </a:rPr>
                <a:t>食品化學與加工</a:t>
              </a:r>
            </a:p>
          </p:txBody>
        </p:sp>
        <p:sp>
          <p:nvSpPr>
            <p:cNvPr id="78" name="文字方塊 77"/>
            <p:cNvSpPr txBox="1"/>
            <p:nvPr/>
          </p:nvSpPr>
          <p:spPr>
            <a:xfrm>
              <a:off x="3523818" y="3286424"/>
              <a:ext cx="400110" cy="116955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FF"/>
                  </a:solidFill>
                  <a:latin typeface="+mj-ea"/>
                  <a:ea typeface="+mj-ea"/>
                </a:rPr>
                <a:t>食品生物科技</a:t>
              </a:r>
            </a:p>
          </p:txBody>
        </p:sp>
        <p:sp>
          <p:nvSpPr>
            <p:cNvPr id="79" name="文字方塊 78"/>
            <p:cNvSpPr txBox="1"/>
            <p:nvPr/>
          </p:nvSpPr>
          <p:spPr>
            <a:xfrm>
              <a:off x="323528" y="4874554"/>
              <a:ext cx="400110" cy="10877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  <a:latin typeface="+mj-ea"/>
                  <a:ea typeface="+mj-ea"/>
                </a:rPr>
                <a:t>總結課程 </a:t>
              </a:r>
              <a:r>
                <a:rPr lang="en-US" altLang="zh-TW" sz="1400" b="1" dirty="0">
                  <a:solidFill>
                    <a:srgbClr val="FF0000"/>
                  </a:solidFill>
                  <a:latin typeface="+mj-ea"/>
                  <a:ea typeface="+mj-ea"/>
                </a:rPr>
                <a:t>(7)</a:t>
              </a:r>
              <a:endParaRPr lang="zh-TW" altLang="en-US" sz="14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323528" y="3212976"/>
              <a:ext cx="400110" cy="155427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1400" b="1" dirty="0">
                  <a:solidFill>
                    <a:srgbClr val="FF0000"/>
                  </a:solidFill>
                  <a:latin typeface="+mj-ea"/>
                  <a:ea typeface="+mj-ea"/>
                </a:rPr>
                <a:t>專業必修課程 </a:t>
              </a:r>
              <a:r>
                <a:rPr lang="en-US" altLang="zh-TW" sz="1400" b="1" dirty="0">
                  <a:solidFill>
                    <a:srgbClr val="FF0000"/>
                  </a:solidFill>
                  <a:latin typeface="+mj-ea"/>
                  <a:ea typeface="+mj-ea"/>
                </a:rPr>
                <a:t>(36)</a:t>
              </a:r>
              <a:endParaRPr lang="zh-TW" altLang="en-US" sz="14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  <p:cxnSp>
          <p:nvCxnSpPr>
            <p:cNvPr id="125" name="肘形接點 124"/>
            <p:cNvCxnSpPr>
              <a:stCxn id="64" idx="2"/>
              <a:endCxn id="66" idx="0"/>
            </p:cNvCxnSpPr>
            <p:nvPr/>
          </p:nvCxnSpPr>
          <p:spPr>
            <a:xfrm rot="16200000" flipH="1">
              <a:off x="2490237" y="4109381"/>
              <a:ext cx="495475" cy="1456129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肘形接點 126"/>
            <p:cNvCxnSpPr>
              <a:stCxn id="65" idx="2"/>
              <a:endCxn id="66" idx="0"/>
            </p:cNvCxnSpPr>
            <p:nvPr/>
          </p:nvCxnSpPr>
          <p:spPr>
            <a:xfrm rot="5400000">
              <a:off x="3920380" y="4135368"/>
              <a:ext cx="495475" cy="1404156"/>
            </a:xfrm>
            <a:prstGeom prst="bentConnector3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圓角矩形 142"/>
          <p:cNvSpPr/>
          <p:nvPr/>
        </p:nvSpPr>
        <p:spPr>
          <a:xfrm>
            <a:off x="179512" y="980728"/>
            <a:ext cx="6336704" cy="5112568"/>
          </a:xfrm>
          <a:prstGeom prst="roundRect">
            <a:avLst/>
          </a:prstGeom>
          <a:noFill/>
          <a:ln w="25400">
            <a:solidFill>
              <a:srgbClr val="0432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" name="文字方塊 145"/>
          <p:cNvSpPr txBox="1"/>
          <p:nvPr/>
        </p:nvSpPr>
        <p:spPr>
          <a:xfrm rot="16200000">
            <a:off x="3214672" y="-4048"/>
            <a:ext cx="400110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+mj-ea"/>
                <a:ea typeface="+mj-ea"/>
              </a:rPr>
              <a:t>系訂必修課程 </a:t>
            </a:r>
            <a:r>
              <a:rPr lang="en-US" altLang="zh-TW" sz="1400" b="1" dirty="0">
                <a:solidFill>
                  <a:srgbClr val="FF0000"/>
                </a:solidFill>
                <a:latin typeface="+mj-ea"/>
                <a:ea typeface="+mj-ea"/>
              </a:rPr>
              <a:t>(68)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D934-B3C5-4B24-BE52-E249C593511C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9911387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52"/>
          <p:cNvGrpSpPr>
            <a:grpSpLocks/>
          </p:cNvGrpSpPr>
          <p:nvPr/>
        </p:nvGrpSpPr>
        <p:grpSpPr bwMode="auto">
          <a:xfrm>
            <a:off x="3275858" y="3577834"/>
            <a:ext cx="962905" cy="377636"/>
            <a:chOff x="5760000" y="6120000"/>
            <a:chExt cx="1008000" cy="649258"/>
          </a:xfrm>
        </p:grpSpPr>
        <p:sp>
          <p:nvSpPr>
            <p:cNvPr id="4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</a:t>
              </a:r>
              <a:r>
                <a:rPr lang="zh-TW" altLang="en-US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 </a:t>
              </a:r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S(3,0) X(1,0)</a:t>
              </a:r>
            </a:p>
          </p:txBody>
        </p:sp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>
              <a:off x="5760000" y="6336002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 anchorCtr="0"/>
            <a:lstStyle/>
            <a:p>
              <a:pPr algn="ctr" defTabSz="1028651">
                <a:lnSpc>
                  <a:spcPts val="900"/>
                </a:lnSpc>
                <a:spcBef>
                  <a:spcPts val="0"/>
                </a:spcBef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基因工程技術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  <a:spcBef>
                  <a:spcPts val="0"/>
                </a:spcBef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原理</a:t>
              </a:r>
              <a:r>
                <a:rPr lang="en-US" altLang="zh-TW" sz="800" b="1" dirty="0">
                  <a:latin typeface="+mj-ea"/>
                  <a:ea typeface="+mj-ea"/>
                  <a:cs typeface="Times New Roman" pitchFamily="18" charset="0"/>
                </a:rPr>
                <a:t>/</a:t>
              </a: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實驗</a:t>
              </a:r>
            </a:p>
          </p:txBody>
        </p:sp>
      </p:grpSp>
      <p:grpSp>
        <p:nvGrpSpPr>
          <p:cNvPr id="9" name="群組 167"/>
          <p:cNvGrpSpPr>
            <a:grpSpLocks/>
          </p:cNvGrpSpPr>
          <p:nvPr/>
        </p:nvGrpSpPr>
        <p:grpSpPr bwMode="auto">
          <a:xfrm>
            <a:off x="3275859" y="2492776"/>
            <a:ext cx="962905" cy="377634"/>
            <a:chOff x="5760000" y="6120000"/>
            <a:chExt cx="1008000" cy="649255"/>
          </a:xfrm>
        </p:grpSpPr>
        <p:sp>
          <p:nvSpPr>
            <p:cNvPr id="10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3/4 S(0,2) </a:t>
              </a: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包裝與儲藏</a:t>
              </a:r>
            </a:p>
          </p:txBody>
        </p:sp>
      </p:grpSp>
      <p:grpSp>
        <p:nvGrpSpPr>
          <p:cNvPr id="12" name="群組 170"/>
          <p:cNvGrpSpPr>
            <a:grpSpLocks/>
          </p:cNvGrpSpPr>
          <p:nvPr/>
        </p:nvGrpSpPr>
        <p:grpSpPr bwMode="auto">
          <a:xfrm>
            <a:off x="7343976" y="4616952"/>
            <a:ext cx="962905" cy="377634"/>
            <a:chOff x="5760000" y="6120000"/>
            <a:chExt cx="1008000" cy="649255"/>
          </a:xfrm>
        </p:grpSpPr>
        <p:sp>
          <p:nvSpPr>
            <p:cNvPr id="13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S(2,0)</a:t>
              </a:r>
            </a:p>
          </p:txBody>
        </p:sp>
        <p:sp>
          <p:nvSpPr>
            <p:cNvPr id="14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食品標章及認證實務</a:t>
              </a:r>
            </a:p>
            <a:p>
              <a:pPr algn="ctr" defTabSz="1028651"/>
              <a:endParaRPr lang="zh-TW" altLang="en-US" sz="800" b="1" dirty="0"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" name="群組 173"/>
          <p:cNvGrpSpPr>
            <a:grpSpLocks/>
          </p:cNvGrpSpPr>
          <p:nvPr/>
        </p:nvGrpSpPr>
        <p:grpSpPr bwMode="auto">
          <a:xfrm>
            <a:off x="3275857" y="4134502"/>
            <a:ext cx="962905" cy="377634"/>
            <a:chOff x="5760000" y="6120000"/>
            <a:chExt cx="1008000" cy="649255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S(0,3)</a:t>
              </a: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食品毒物學</a:t>
              </a:r>
            </a:p>
          </p:txBody>
        </p:sp>
      </p:grpSp>
      <p:grpSp>
        <p:nvGrpSpPr>
          <p:cNvPr id="18" name="群組 179"/>
          <p:cNvGrpSpPr>
            <a:grpSpLocks/>
          </p:cNvGrpSpPr>
          <p:nvPr/>
        </p:nvGrpSpPr>
        <p:grpSpPr bwMode="auto">
          <a:xfrm>
            <a:off x="3275859" y="1952776"/>
            <a:ext cx="962905" cy="377634"/>
            <a:chOff x="5760000" y="6120000"/>
            <a:chExt cx="1008000" cy="649255"/>
          </a:xfrm>
        </p:grpSpPr>
        <p:sp>
          <p:nvSpPr>
            <p:cNvPr id="19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3/4 S(0,2)</a:t>
              </a: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基因改造食品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1" name="群組 182"/>
          <p:cNvGrpSpPr>
            <a:grpSpLocks/>
          </p:cNvGrpSpPr>
          <p:nvPr/>
        </p:nvGrpSpPr>
        <p:grpSpPr bwMode="auto">
          <a:xfrm>
            <a:off x="4355859" y="2492776"/>
            <a:ext cx="962905" cy="377634"/>
            <a:chOff x="5760000" y="6120000"/>
            <a:chExt cx="1008000" cy="649255"/>
          </a:xfrm>
        </p:grpSpPr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2 S(2,0)</a:t>
              </a: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>
                  <a:latin typeface="+mj-ea"/>
                  <a:ea typeface="+mj-ea"/>
                  <a:cs typeface="Times New Roman" pitchFamily="18" charset="0"/>
                </a:rPr>
                <a:t>食品包裝</a:t>
              </a:r>
              <a:endParaRPr lang="en-US" altLang="zh-TW" sz="800" b="1"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" name="群組 188"/>
          <p:cNvGrpSpPr>
            <a:grpSpLocks/>
          </p:cNvGrpSpPr>
          <p:nvPr/>
        </p:nvGrpSpPr>
        <p:grpSpPr bwMode="auto">
          <a:xfrm>
            <a:off x="4355859" y="1412776"/>
            <a:ext cx="962905" cy="377634"/>
            <a:chOff x="5760000" y="6120000"/>
            <a:chExt cx="1008000" cy="649255"/>
          </a:xfrm>
        </p:grpSpPr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 S(0,2)</a:t>
              </a: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農業資源與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生物轉化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群組 191"/>
          <p:cNvGrpSpPr>
            <a:grpSpLocks/>
          </p:cNvGrpSpPr>
          <p:nvPr/>
        </p:nvGrpSpPr>
        <p:grpSpPr bwMode="auto">
          <a:xfrm>
            <a:off x="3275859" y="1413677"/>
            <a:ext cx="962907" cy="377637"/>
            <a:chOff x="5760000" y="6119997"/>
            <a:chExt cx="1008003" cy="649260"/>
          </a:xfrm>
        </p:grpSpPr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5760003" y="6119997"/>
              <a:ext cx="1008000" cy="215999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3 S(0,2)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760000" y="6336001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食品科學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分子生物與免疫</a:t>
              </a:r>
            </a:p>
          </p:txBody>
        </p:sp>
      </p:grpSp>
      <p:grpSp>
        <p:nvGrpSpPr>
          <p:cNvPr id="30" name="群組 194"/>
          <p:cNvGrpSpPr>
            <a:grpSpLocks/>
          </p:cNvGrpSpPr>
          <p:nvPr/>
        </p:nvGrpSpPr>
        <p:grpSpPr bwMode="auto">
          <a:xfrm>
            <a:off x="4355859" y="3577834"/>
            <a:ext cx="962905" cy="377634"/>
            <a:chOff x="5760000" y="6120000"/>
            <a:chExt cx="1008000" cy="649255"/>
          </a:xfrm>
        </p:grpSpPr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1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</a:t>
              </a:r>
              <a:r>
                <a:rPr lang="zh-TW" altLang="en-US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 </a:t>
              </a:r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S(0,3) X(0,1)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細胞生物學與實習</a:t>
              </a:r>
            </a:p>
          </p:txBody>
        </p:sp>
      </p:grpSp>
      <p:grpSp>
        <p:nvGrpSpPr>
          <p:cNvPr id="33" name="群組 167"/>
          <p:cNvGrpSpPr>
            <a:grpSpLocks/>
          </p:cNvGrpSpPr>
          <p:nvPr/>
        </p:nvGrpSpPr>
        <p:grpSpPr bwMode="auto">
          <a:xfrm>
            <a:off x="937347" y="1948498"/>
            <a:ext cx="962905" cy="377634"/>
            <a:chOff x="5760000" y="6120000"/>
            <a:chExt cx="1008000" cy="649255"/>
          </a:xfrm>
        </p:grpSpPr>
        <p:sp>
          <p:nvSpPr>
            <p:cNvPr id="34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2</a:t>
              </a:r>
              <a:r>
                <a:rPr lang="zh-TW" altLang="en-US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 </a:t>
              </a:r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S</a:t>
              </a:r>
              <a:r>
                <a:rPr lang="zh-TW" altLang="en-US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 </a:t>
              </a:r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(0,2)</a:t>
              </a:r>
            </a:p>
          </p:txBody>
        </p:sp>
        <p:sp>
          <p:nvSpPr>
            <p:cNvPr id="35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乳品學</a:t>
              </a:r>
            </a:p>
          </p:txBody>
        </p:sp>
      </p:grpSp>
      <p:grpSp>
        <p:nvGrpSpPr>
          <p:cNvPr id="36" name="群組 167"/>
          <p:cNvGrpSpPr>
            <a:grpSpLocks/>
          </p:cNvGrpSpPr>
          <p:nvPr/>
        </p:nvGrpSpPr>
        <p:grpSpPr bwMode="auto">
          <a:xfrm>
            <a:off x="2017619" y="1408227"/>
            <a:ext cx="962905" cy="377634"/>
            <a:chOff x="5760000" y="6120000"/>
            <a:chExt cx="1008000" cy="649255"/>
          </a:xfrm>
        </p:grpSpPr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 S(0,2)</a:t>
              </a: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食物學原理</a:t>
              </a:r>
            </a:p>
          </p:txBody>
        </p:sp>
      </p:grpSp>
      <p:grpSp>
        <p:nvGrpSpPr>
          <p:cNvPr id="39" name="群組 167"/>
          <p:cNvGrpSpPr>
            <a:grpSpLocks/>
          </p:cNvGrpSpPr>
          <p:nvPr/>
        </p:nvGrpSpPr>
        <p:grpSpPr bwMode="auto">
          <a:xfrm>
            <a:off x="944798" y="1408498"/>
            <a:ext cx="962905" cy="377634"/>
            <a:chOff x="5760000" y="6120000"/>
            <a:chExt cx="1008000" cy="649255"/>
          </a:xfrm>
        </p:grpSpPr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 S(3,0) 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烘焙學暨實驗</a:t>
              </a:r>
            </a:p>
          </p:txBody>
        </p:sp>
      </p:grpSp>
      <p:grpSp>
        <p:nvGrpSpPr>
          <p:cNvPr id="42" name="群組 167"/>
          <p:cNvGrpSpPr>
            <a:grpSpLocks/>
          </p:cNvGrpSpPr>
          <p:nvPr/>
        </p:nvGrpSpPr>
        <p:grpSpPr bwMode="auto">
          <a:xfrm>
            <a:off x="6263976" y="4076952"/>
            <a:ext cx="962905" cy="377634"/>
            <a:chOff x="5760000" y="6120000"/>
            <a:chExt cx="1008000" cy="649255"/>
          </a:xfrm>
        </p:grpSpPr>
        <p:sp>
          <p:nvSpPr>
            <p:cNvPr id="43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S(3,0) </a:t>
              </a: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食物品評學</a:t>
              </a:r>
              <a:r>
                <a:rPr lang="en-US" altLang="zh-TW" sz="800" b="1" dirty="0">
                  <a:latin typeface="+mj-ea"/>
                  <a:ea typeface="+mj-ea"/>
                  <a:cs typeface="Times New Roman" pitchFamily="18" charset="0"/>
                </a:rPr>
                <a:t>/</a:t>
              </a: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實驗</a:t>
              </a:r>
            </a:p>
          </p:txBody>
        </p:sp>
      </p:grpSp>
      <p:grpSp>
        <p:nvGrpSpPr>
          <p:cNvPr id="45" name="群組 167"/>
          <p:cNvGrpSpPr>
            <a:grpSpLocks/>
          </p:cNvGrpSpPr>
          <p:nvPr/>
        </p:nvGrpSpPr>
        <p:grpSpPr bwMode="auto">
          <a:xfrm>
            <a:off x="937618" y="2492776"/>
            <a:ext cx="962905" cy="377634"/>
            <a:chOff x="5760000" y="6120000"/>
            <a:chExt cx="1008000" cy="649255"/>
          </a:xfrm>
        </p:grpSpPr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S(2,0)</a:t>
              </a:r>
            </a:p>
          </p:txBody>
        </p:sp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食用油脂</a:t>
              </a:r>
            </a:p>
          </p:txBody>
        </p:sp>
      </p:grpSp>
      <p:grpSp>
        <p:nvGrpSpPr>
          <p:cNvPr id="48" name="群組 167"/>
          <p:cNvGrpSpPr>
            <a:grpSpLocks/>
          </p:cNvGrpSpPr>
          <p:nvPr/>
        </p:nvGrpSpPr>
        <p:grpSpPr bwMode="auto">
          <a:xfrm>
            <a:off x="937618" y="3032776"/>
            <a:ext cx="962905" cy="377634"/>
            <a:chOff x="5760000" y="6120000"/>
            <a:chExt cx="1008000" cy="649255"/>
          </a:xfrm>
        </p:grpSpPr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S(0,2) </a:t>
              </a:r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畜產品加工</a:t>
              </a:r>
            </a:p>
          </p:txBody>
        </p:sp>
      </p:grpSp>
      <p:grpSp>
        <p:nvGrpSpPr>
          <p:cNvPr id="51" name="群組 167"/>
          <p:cNvGrpSpPr>
            <a:grpSpLocks/>
          </p:cNvGrpSpPr>
          <p:nvPr/>
        </p:nvGrpSpPr>
        <p:grpSpPr bwMode="auto">
          <a:xfrm>
            <a:off x="2017618" y="3037834"/>
            <a:ext cx="962905" cy="377634"/>
            <a:chOff x="5760000" y="6120001"/>
            <a:chExt cx="1008000" cy="649253"/>
          </a:xfrm>
        </p:grpSpPr>
        <p:sp>
          <p:nvSpPr>
            <p:cNvPr id="52" name="Rectangle 26"/>
            <p:cNvSpPr>
              <a:spLocks noChangeArrowheads="1"/>
            </p:cNvSpPr>
            <p:nvPr/>
          </p:nvSpPr>
          <p:spPr bwMode="auto">
            <a:xfrm>
              <a:off x="5760000" y="6120001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S(2,0)</a:t>
              </a: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穀類化學與加工</a:t>
              </a:r>
            </a:p>
          </p:txBody>
        </p:sp>
      </p:grpSp>
      <p:grpSp>
        <p:nvGrpSpPr>
          <p:cNvPr id="54" name="群組 167"/>
          <p:cNvGrpSpPr>
            <a:grpSpLocks/>
          </p:cNvGrpSpPr>
          <p:nvPr/>
        </p:nvGrpSpPr>
        <p:grpSpPr bwMode="auto">
          <a:xfrm>
            <a:off x="4355859" y="3032776"/>
            <a:ext cx="962905" cy="377634"/>
            <a:chOff x="5760000" y="6120000"/>
            <a:chExt cx="1008000" cy="649255"/>
          </a:xfrm>
        </p:grpSpPr>
        <p:sp>
          <p:nvSpPr>
            <p:cNvPr id="55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3 S(0,2)</a:t>
              </a:r>
            </a:p>
          </p:txBody>
        </p:sp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食品添加物</a:t>
              </a:r>
            </a:p>
          </p:txBody>
        </p:sp>
      </p:grpSp>
      <p:grpSp>
        <p:nvGrpSpPr>
          <p:cNvPr id="57" name="群組 167"/>
          <p:cNvGrpSpPr>
            <a:grpSpLocks/>
          </p:cNvGrpSpPr>
          <p:nvPr/>
        </p:nvGrpSpPr>
        <p:grpSpPr bwMode="auto">
          <a:xfrm>
            <a:off x="4355859" y="1952776"/>
            <a:ext cx="962905" cy="377634"/>
            <a:chOff x="5760000" y="6120001"/>
            <a:chExt cx="1008000" cy="649253"/>
          </a:xfrm>
        </p:grpSpPr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5760000" y="6120001"/>
              <a:ext cx="1008000" cy="216000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2 S(2,0)</a:t>
              </a: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綠色食品技術</a:t>
              </a:r>
              <a:r>
                <a:rPr lang="en-US" altLang="zh-TW" sz="800" b="1" dirty="0">
                  <a:latin typeface="+mj-ea"/>
                  <a:ea typeface="+mj-ea"/>
                  <a:cs typeface="Times New Roman" pitchFamily="18" charset="0"/>
                </a:rPr>
                <a:t>-</a:t>
              </a: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英</a:t>
              </a:r>
            </a:p>
          </p:txBody>
        </p:sp>
      </p:grpSp>
      <p:grpSp>
        <p:nvGrpSpPr>
          <p:cNvPr id="69" name="群組 188"/>
          <p:cNvGrpSpPr>
            <a:grpSpLocks/>
          </p:cNvGrpSpPr>
          <p:nvPr/>
        </p:nvGrpSpPr>
        <p:grpSpPr bwMode="auto">
          <a:xfrm>
            <a:off x="937617" y="3572776"/>
            <a:ext cx="962905" cy="377634"/>
            <a:chOff x="5760000" y="6120000"/>
            <a:chExt cx="1008000" cy="649255"/>
          </a:xfrm>
        </p:grpSpPr>
        <p:sp>
          <p:nvSpPr>
            <p:cNvPr id="70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S(2,0)</a:t>
              </a:r>
            </a:p>
          </p:txBody>
        </p:sp>
        <p:sp>
          <p:nvSpPr>
            <p:cNvPr id="71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發酵學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2" name="群組 167"/>
          <p:cNvGrpSpPr>
            <a:grpSpLocks/>
          </p:cNvGrpSpPr>
          <p:nvPr/>
        </p:nvGrpSpPr>
        <p:grpSpPr bwMode="auto">
          <a:xfrm>
            <a:off x="937619" y="4652776"/>
            <a:ext cx="962905" cy="377632"/>
            <a:chOff x="5760000" y="6120001"/>
            <a:chExt cx="1008000" cy="649251"/>
          </a:xfrm>
        </p:grpSpPr>
        <p:sp>
          <p:nvSpPr>
            <p:cNvPr id="73" name="Rectangle 26"/>
            <p:cNvSpPr>
              <a:spLocks noChangeArrowheads="1"/>
            </p:cNvSpPr>
            <p:nvPr/>
          </p:nvSpPr>
          <p:spPr bwMode="auto">
            <a:xfrm>
              <a:off x="5760000" y="6120001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S(2,0)</a:t>
              </a: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5760000" y="6335996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食品加工副產物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之管理與應用</a:t>
              </a:r>
            </a:p>
          </p:txBody>
        </p:sp>
      </p:grpSp>
      <p:grpSp>
        <p:nvGrpSpPr>
          <p:cNvPr id="75" name="群組 167"/>
          <p:cNvGrpSpPr>
            <a:grpSpLocks/>
          </p:cNvGrpSpPr>
          <p:nvPr/>
        </p:nvGrpSpPr>
        <p:grpSpPr bwMode="auto">
          <a:xfrm>
            <a:off x="2017619" y="3572776"/>
            <a:ext cx="962905" cy="377634"/>
            <a:chOff x="5760000" y="6120001"/>
            <a:chExt cx="1008000" cy="649253"/>
          </a:xfrm>
        </p:grpSpPr>
        <p:sp>
          <p:nvSpPr>
            <p:cNvPr id="76" name="Rectangle 26"/>
            <p:cNvSpPr>
              <a:spLocks noChangeArrowheads="1"/>
            </p:cNvSpPr>
            <p:nvPr/>
          </p:nvSpPr>
          <p:spPr bwMode="auto">
            <a:xfrm>
              <a:off x="5760000" y="6120001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S(0,2)</a:t>
              </a:r>
            </a:p>
          </p:txBody>
        </p:sp>
        <p:sp>
          <p:nvSpPr>
            <p:cNvPr id="77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ct val="700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食品高分子應用</a:t>
              </a:r>
            </a:p>
          </p:txBody>
        </p:sp>
      </p:grpSp>
      <p:grpSp>
        <p:nvGrpSpPr>
          <p:cNvPr id="78" name="群組 77"/>
          <p:cNvGrpSpPr/>
          <p:nvPr/>
        </p:nvGrpSpPr>
        <p:grpSpPr>
          <a:xfrm>
            <a:off x="6263976" y="3536952"/>
            <a:ext cx="962905" cy="377634"/>
            <a:chOff x="1661490" y="5218022"/>
            <a:chExt cx="962905" cy="377634"/>
          </a:xfrm>
        </p:grpSpPr>
        <p:sp>
          <p:nvSpPr>
            <p:cNvPr id="79" name="Rectangle 26"/>
            <p:cNvSpPr>
              <a:spLocks noChangeArrowheads="1"/>
            </p:cNvSpPr>
            <p:nvPr/>
          </p:nvSpPr>
          <p:spPr bwMode="auto">
            <a:xfrm>
              <a:off x="1661490" y="5218022"/>
              <a:ext cx="962905" cy="1256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3 S(0,2)</a:t>
              </a:r>
            </a:p>
          </p:txBody>
        </p:sp>
        <p:sp>
          <p:nvSpPr>
            <p:cNvPr id="80" name="Rectangle 27"/>
            <p:cNvSpPr>
              <a:spLocks noChangeArrowheads="1"/>
            </p:cNvSpPr>
            <p:nvPr/>
          </p:nvSpPr>
          <p:spPr bwMode="auto">
            <a:xfrm>
              <a:off x="1661490" y="5343656"/>
              <a:ext cx="962905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飲食設計與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應用實務</a:t>
              </a:r>
            </a:p>
          </p:txBody>
        </p:sp>
      </p:grpSp>
      <p:grpSp>
        <p:nvGrpSpPr>
          <p:cNvPr id="81" name="群組 80"/>
          <p:cNvGrpSpPr/>
          <p:nvPr/>
        </p:nvGrpSpPr>
        <p:grpSpPr>
          <a:xfrm>
            <a:off x="7343976" y="1338894"/>
            <a:ext cx="962905" cy="377632"/>
            <a:chOff x="1661490" y="5595579"/>
            <a:chExt cx="962905" cy="377632"/>
          </a:xfrm>
        </p:grpSpPr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>
              <a:off x="1661490" y="5595579"/>
              <a:ext cx="962905" cy="1256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2 S(2,0)</a:t>
              </a:r>
            </a:p>
          </p:txBody>
        </p:sp>
        <p:sp>
          <p:nvSpPr>
            <p:cNvPr id="83" name="Rectangle 27"/>
            <p:cNvSpPr>
              <a:spLocks noChangeArrowheads="1"/>
            </p:cNvSpPr>
            <p:nvPr/>
          </p:nvSpPr>
          <p:spPr bwMode="auto">
            <a:xfrm>
              <a:off x="1661490" y="5721211"/>
              <a:ext cx="962905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食品業新創法規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與實務</a:t>
              </a: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6262080" y="2421702"/>
            <a:ext cx="962905" cy="377634"/>
            <a:chOff x="3424399" y="1042674"/>
            <a:chExt cx="962905" cy="377634"/>
          </a:xfrm>
        </p:grpSpPr>
        <p:sp>
          <p:nvSpPr>
            <p:cNvPr id="85" name="Rectangle 26"/>
            <p:cNvSpPr>
              <a:spLocks noChangeArrowheads="1"/>
            </p:cNvSpPr>
            <p:nvPr/>
          </p:nvSpPr>
          <p:spPr bwMode="auto">
            <a:xfrm>
              <a:off x="3424399" y="1042674"/>
              <a:ext cx="962905" cy="1256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S(2,0)</a:t>
              </a:r>
            </a:p>
          </p:txBody>
        </p:sp>
        <p:sp>
          <p:nvSpPr>
            <p:cNvPr id="86" name="Rectangle 27"/>
            <p:cNvSpPr>
              <a:spLocks noChangeArrowheads="1"/>
            </p:cNvSpPr>
            <p:nvPr/>
          </p:nvSpPr>
          <p:spPr bwMode="auto">
            <a:xfrm>
              <a:off x="3424399" y="1168308"/>
              <a:ext cx="962905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咖啡概論</a:t>
              </a: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4355858" y="4112776"/>
            <a:ext cx="962905" cy="377634"/>
            <a:chOff x="2705862" y="5221981"/>
            <a:chExt cx="962905" cy="377634"/>
          </a:xfrm>
        </p:grpSpPr>
        <p:sp>
          <p:nvSpPr>
            <p:cNvPr id="88" name="Rectangle 26"/>
            <p:cNvSpPr>
              <a:spLocks noChangeArrowheads="1"/>
            </p:cNvSpPr>
            <p:nvPr/>
          </p:nvSpPr>
          <p:spPr bwMode="auto">
            <a:xfrm>
              <a:off x="2705862" y="5221981"/>
              <a:ext cx="962905" cy="125635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S(2,0)</a:t>
              </a:r>
            </a:p>
          </p:txBody>
        </p:sp>
        <p:sp>
          <p:nvSpPr>
            <p:cNvPr id="89" name="Rectangle 27"/>
            <p:cNvSpPr>
              <a:spLocks noChangeArrowheads="1"/>
            </p:cNvSpPr>
            <p:nvPr/>
          </p:nvSpPr>
          <p:spPr bwMode="auto">
            <a:xfrm>
              <a:off x="2705862" y="5347615"/>
              <a:ext cx="962905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食品風險分析</a:t>
              </a: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343976" y="3536952"/>
            <a:ext cx="962905" cy="377634"/>
            <a:chOff x="5846206" y="5595580"/>
            <a:chExt cx="962905" cy="377634"/>
          </a:xfrm>
        </p:grpSpPr>
        <p:sp>
          <p:nvSpPr>
            <p:cNvPr id="91" name="Rectangle 26"/>
            <p:cNvSpPr>
              <a:spLocks noChangeArrowheads="1"/>
            </p:cNvSpPr>
            <p:nvPr/>
          </p:nvSpPr>
          <p:spPr bwMode="auto">
            <a:xfrm>
              <a:off x="5846206" y="5595580"/>
              <a:ext cx="962905" cy="12563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S(2,0)</a:t>
              </a:r>
            </a:p>
          </p:txBody>
        </p:sp>
        <p:sp>
          <p:nvSpPr>
            <p:cNvPr id="92" name="Rectangle 27"/>
            <p:cNvSpPr>
              <a:spLocks noChangeArrowheads="1"/>
            </p:cNvSpPr>
            <p:nvPr/>
          </p:nvSpPr>
          <p:spPr bwMode="auto">
            <a:xfrm>
              <a:off x="5846206" y="5721214"/>
              <a:ext cx="962905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食品科學專業英文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口頭表達</a:t>
              </a: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2017617" y="4110526"/>
            <a:ext cx="962905" cy="377634"/>
            <a:chOff x="5846206" y="5220270"/>
            <a:chExt cx="962905" cy="377634"/>
          </a:xfrm>
        </p:grpSpPr>
        <p:sp>
          <p:nvSpPr>
            <p:cNvPr id="94" name="Rectangle 26"/>
            <p:cNvSpPr>
              <a:spLocks noChangeArrowheads="1"/>
            </p:cNvSpPr>
            <p:nvPr/>
          </p:nvSpPr>
          <p:spPr bwMode="auto">
            <a:xfrm>
              <a:off x="5846206" y="5220270"/>
              <a:ext cx="962905" cy="125635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S(0,2)</a:t>
              </a:r>
            </a:p>
          </p:txBody>
        </p:sp>
        <p:sp>
          <p:nvSpPr>
            <p:cNvPr id="95" name="Rectangle 27"/>
            <p:cNvSpPr>
              <a:spLocks noChangeArrowheads="1"/>
            </p:cNvSpPr>
            <p:nvPr/>
          </p:nvSpPr>
          <p:spPr bwMode="auto">
            <a:xfrm>
              <a:off x="5846206" y="5345904"/>
              <a:ext cx="962905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醣化學</a:t>
              </a: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2017619" y="1952778"/>
            <a:ext cx="962905" cy="377634"/>
            <a:chOff x="622412" y="5214734"/>
            <a:chExt cx="962905" cy="377634"/>
          </a:xfrm>
        </p:grpSpPr>
        <p:sp>
          <p:nvSpPr>
            <p:cNvPr id="97" name="Rectangle 26"/>
            <p:cNvSpPr>
              <a:spLocks noChangeArrowheads="1"/>
            </p:cNvSpPr>
            <p:nvPr/>
          </p:nvSpPr>
          <p:spPr bwMode="auto">
            <a:xfrm>
              <a:off x="622412" y="5214734"/>
              <a:ext cx="962905" cy="125635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3 S(2,0) </a:t>
              </a:r>
            </a:p>
          </p:txBody>
        </p:sp>
        <p:sp>
          <p:nvSpPr>
            <p:cNvPr id="98" name="Rectangle 27"/>
            <p:cNvSpPr>
              <a:spLocks noChangeArrowheads="1"/>
            </p:cNvSpPr>
            <p:nvPr/>
          </p:nvSpPr>
          <p:spPr bwMode="auto">
            <a:xfrm>
              <a:off x="622412" y="5340368"/>
              <a:ext cx="962905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水產加工</a:t>
              </a: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6263976" y="1878894"/>
            <a:ext cx="962905" cy="377634"/>
            <a:chOff x="6893276" y="4951997"/>
            <a:chExt cx="962905" cy="377634"/>
          </a:xfrm>
        </p:grpSpPr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6893276" y="4951997"/>
              <a:ext cx="962905" cy="1256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S(2,0)</a:t>
              </a:r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6893276" y="5077631"/>
              <a:ext cx="962905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生物技術檢測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服務與實務</a:t>
              </a:r>
            </a:p>
          </p:txBody>
        </p:sp>
      </p:grpSp>
      <p:grpSp>
        <p:nvGrpSpPr>
          <p:cNvPr id="108" name="群組 235"/>
          <p:cNvGrpSpPr>
            <a:grpSpLocks/>
          </p:cNvGrpSpPr>
          <p:nvPr/>
        </p:nvGrpSpPr>
        <p:grpSpPr bwMode="auto">
          <a:xfrm>
            <a:off x="6262080" y="1338894"/>
            <a:ext cx="964801" cy="380442"/>
            <a:chOff x="13273129" y="771479"/>
            <a:chExt cx="1243151" cy="627707"/>
          </a:xfrm>
        </p:grpSpPr>
        <p:sp>
          <p:nvSpPr>
            <p:cNvPr id="109" name="Rectangle 377"/>
            <p:cNvSpPr>
              <a:spLocks noChangeArrowheads="1"/>
            </p:cNvSpPr>
            <p:nvPr/>
          </p:nvSpPr>
          <p:spPr bwMode="auto">
            <a:xfrm>
              <a:off x="13273129" y="771479"/>
              <a:ext cx="1243150" cy="2189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2 S(2,0)</a:t>
              </a:r>
            </a:p>
          </p:txBody>
        </p:sp>
        <p:sp>
          <p:nvSpPr>
            <p:cNvPr id="110" name="Rectangle 378"/>
            <p:cNvSpPr>
              <a:spLocks noChangeArrowheads="1"/>
            </p:cNvSpPr>
            <p:nvPr/>
          </p:nvSpPr>
          <p:spPr bwMode="auto">
            <a:xfrm>
              <a:off x="13273130" y="983401"/>
              <a:ext cx="1243150" cy="41578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食品營養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行銷與管理</a:t>
              </a:r>
            </a:p>
          </p:txBody>
        </p:sp>
      </p:grpSp>
      <p:grpSp>
        <p:nvGrpSpPr>
          <p:cNvPr id="111" name="群組 214"/>
          <p:cNvGrpSpPr>
            <a:grpSpLocks/>
          </p:cNvGrpSpPr>
          <p:nvPr/>
        </p:nvGrpSpPr>
        <p:grpSpPr bwMode="auto">
          <a:xfrm>
            <a:off x="7343976" y="2996952"/>
            <a:ext cx="964802" cy="380442"/>
            <a:chOff x="13273127" y="771480"/>
            <a:chExt cx="1243153" cy="627708"/>
          </a:xfrm>
        </p:grpSpPr>
        <p:sp>
          <p:nvSpPr>
            <p:cNvPr id="112" name="Rectangle 377"/>
            <p:cNvSpPr>
              <a:spLocks noChangeArrowheads="1"/>
            </p:cNvSpPr>
            <p:nvPr/>
          </p:nvSpPr>
          <p:spPr bwMode="auto">
            <a:xfrm>
              <a:off x="13273127" y="771480"/>
              <a:ext cx="1243150" cy="2078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>
                <a:lnSpc>
                  <a:spcPts val="758"/>
                </a:lnSpc>
              </a:pPr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1 S(0,2)</a:t>
              </a:r>
            </a:p>
          </p:txBody>
        </p:sp>
        <p:sp>
          <p:nvSpPr>
            <p:cNvPr id="113" name="Rectangle 378"/>
            <p:cNvSpPr>
              <a:spLocks noChangeArrowheads="1"/>
            </p:cNvSpPr>
            <p:nvPr/>
          </p:nvSpPr>
          <p:spPr bwMode="auto">
            <a:xfrm>
              <a:off x="13273130" y="983402"/>
              <a:ext cx="1243150" cy="4157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套裝軟體與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程式設計</a:t>
              </a:r>
            </a:p>
          </p:txBody>
        </p:sp>
      </p:grpSp>
      <p:grpSp>
        <p:nvGrpSpPr>
          <p:cNvPr id="120" name="群組 214"/>
          <p:cNvGrpSpPr>
            <a:grpSpLocks/>
          </p:cNvGrpSpPr>
          <p:nvPr/>
        </p:nvGrpSpPr>
        <p:grpSpPr bwMode="auto">
          <a:xfrm>
            <a:off x="7343976" y="2418894"/>
            <a:ext cx="964800" cy="380442"/>
            <a:chOff x="13273129" y="882696"/>
            <a:chExt cx="1243150" cy="627708"/>
          </a:xfrm>
        </p:grpSpPr>
        <p:sp>
          <p:nvSpPr>
            <p:cNvPr id="121" name="Rectangle 377"/>
            <p:cNvSpPr>
              <a:spLocks noChangeArrowheads="1"/>
            </p:cNvSpPr>
            <p:nvPr/>
          </p:nvSpPr>
          <p:spPr bwMode="auto">
            <a:xfrm>
              <a:off x="13273129" y="882696"/>
              <a:ext cx="1243150" cy="218976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S(1,0)</a:t>
              </a:r>
            </a:p>
          </p:txBody>
        </p:sp>
        <p:sp>
          <p:nvSpPr>
            <p:cNvPr id="122" name="Rectangle 378"/>
            <p:cNvSpPr>
              <a:spLocks noChangeArrowheads="1"/>
            </p:cNvSpPr>
            <p:nvPr/>
          </p:nvSpPr>
          <p:spPr bwMode="auto">
            <a:xfrm>
              <a:off x="13273129" y="1094618"/>
              <a:ext cx="1243150" cy="4157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食品科學講座</a:t>
              </a:r>
              <a:r>
                <a:rPr lang="en-US" altLang="zh-TW" sz="800" b="1" dirty="0">
                  <a:latin typeface="+mj-ea"/>
                  <a:ea typeface="+mj-ea"/>
                  <a:cs typeface="Times New Roman" pitchFamily="18" charset="0"/>
                </a:rPr>
                <a:t>/</a:t>
              </a: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食品產學講座</a:t>
              </a:r>
            </a:p>
          </p:txBody>
        </p:sp>
      </p:grpSp>
      <p:grpSp>
        <p:nvGrpSpPr>
          <p:cNvPr id="123" name="群組 226"/>
          <p:cNvGrpSpPr>
            <a:grpSpLocks/>
          </p:cNvGrpSpPr>
          <p:nvPr/>
        </p:nvGrpSpPr>
        <p:grpSpPr bwMode="auto">
          <a:xfrm>
            <a:off x="6263976" y="2996952"/>
            <a:ext cx="964800" cy="380442"/>
            <a:chOff x="13273129" y="771480"/>
            <a:chExt cx="1243151" cy="627708"/>
          </a:xfrm>
        </p:grpSpPr>
        <p:sp>
          <p:nvSpPr>
            <p:cNvPr id="124" name="Rectangle 377"/>
            <p:cNvSpPr>
              <a:spLocks noChangeArrowheads="1"/>
            </p:cNvSpPr>
            <p:nvPr/>
          </p:nvSpPr>
          <p:spPr bwMode="auto">
            <a:xfrm>
              <a:off x="13273129" y="771480"/>
              <a:ext cx="1243151" cy="21897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2 S(2,0)</a:t>
              </a:r>
            </a:p>
          </p:txBody>
        </p:sp>
        <p:sp>
          <p:nvSpPr>
            <p:cNvPr id="125" name="Rectangle 378"/>
            <p:cNvSpPr>
              <a:spLocks noChangeArrowheads="1"/>
            </p:cNvSpPr>
            <p:nvPr/>
          </p:nvSpPr>
          <p:spPr bwMode="auto">
            <a:xfrm>
              <a:off x="13273129" y="983402"/>
              <a:ext cx="1243151" cy="41578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食品工廠經營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與品質管制</a:t>
              </a:r>
            </a:p>
          </p:txBody>
        </p:sp>
      </p:grpSp>
      <p:grpSp>
        <p:nvGrpSpPr>
          <p:cNvPr id="126" name="群組 235"/>
          <p:cNvGrpSpPr>
            <a:grpSpLocks/>
          </p:cNvGrpSpPr>
          <p:nvPr/>
        </p:nvGrpSpPr>
        <p:grpSpPr bwMode="auto">
          <a:xfrm>
            <a:off x="7343976" y="1878894"/>
            <a:ext cx="964800" cy="380442"/>
            <a:chOff x="13273129" y="771479"/>
            <a:chExt cx="1243150" cy="627707"/>
          </a:xfrm>
        </p:grpSpPr>
        <p:sp>
          <p:nvSpPr>
            <p:cNvPr id="127" name="Rectangle 377"/>
            <p:cNvSpPr>
              <a:spLocks noChangeArrowheads="1"/>
            </p:cNvSpPr>
            <p:nvPr/>
          </p:nvSpPr>
          <p:spPr bwMode="auto">
            <a:xfrm>
              <a:off x="13273129" y="771479"/>
              <a:ext cx="1243150" cy="21897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2 S(0,2)</a:t>
              </a:r>
            </a:p>
          </p:txBody>
        </p:sp>
        <p:sp>
          <p:nvSpPr>
            <p:cNvPr id="128" name="Rectangle 378"/>
            <p:cNvSpPr>
              <a:spLocks noChangeArrowheads="1"/>
            </p:cNvSpPr>
            <p:nvPr/>
          </p:nvSpPr>
          <p:spPr bwMode="auto">
            <a:xfrm>
              <a:off x="13273129" y="983401"/>
              <a:ext cx="1243150" cy="41578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保健食品之企業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經營與管理概論</a:t>
              </a:r>
            </a:p>
          </p:txBody>
        </p:sp>
      </p:grpSp>
      <p:grpSp>
        <p:nvGrpSpPr>
          <p:cNvPr id="129" name="群組 128"/>
          <p:cNvGrpSpPr/>
          <p:nvPr/>
        </p:nvGrpSpPr>
        <p:grpSpPr>
          <a:xfrm>
            <a:off x="7343976" y="4076952"/>
            <a:ext cx="964800" cy="380442"/>
            <a:chOff x="7422076" y="2404836"/>
            <a:chExt cx="964800" cy="380442"/>
          </a:xfrm>
        </p:grpSpPr>
        <p:sp>
          <p:nvSpPr>
            <p:cNvPr id="130" name="Rectangle 377"/>
            <p:cNvSpPr>
              <a:spLocks noChangeArrowheads="1"/>
            </p:cNvSpPr>
            <p:nvPr/>
          </p:nvSpPr>
          <p:spPr bwMode="auto">
            <a:xfrm>
              <a:off x="7422076" y="2404836"/>
              <a:ext cx="964800" cy="126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2 S(1,0)</a:t>
              </a:r>
            </a:p>
          </p:txBody>
        </p:sp>
        <p:sp>
          <p:nvSpPr>
            <p:cNvPr id="131" name="Rectangle 378"/>
            <p:cNvSpPr>
              <a:spLocks noChangeArrowheads="1"/>
            </p:cNvSpPr>
            <p:nvPr/>
          </p:nvSpPr>
          <p:spPr bwMode="auto">
            <a:xfrm>
              <a:off x="7422076" y="2533278"/>
              <a:ext cx="964800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食品科技專業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實習講座</a:t>
              </a:r>
            </a:p>
          </p:txBody>
        </p:sp>
      </p:grpSp>
      <p:grpSp>
        <p:nvGrpSpPr>
          <p:cNvPr id="132" name="群組 179"/>
          <p:cNvGrpSpPr>
            <a:grpSpLocks/>
          </p:cNvGrpSpPr>
          <p:nvPr/>
        </p:nvGrpSpPr>
        <p:grpSpPr bwMode="auto">
          <a:xfrm>
            <a:off x="3275859" y="3032776"/>
            <a:ext cx="962905" cy="377634"/>
            <a:chOff x="5760000" y="6120000"/>
            <a:chExt cx="1008000" cy="649255"/>
          </a:xfrm>
        </p:grpSpPr>
        <p:sp>
          <p:nvSpPr>
            <p:cNvPr id="133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S(1,0)</a:t>
              </a:r>
            </a:p>
          </p:txBody>
        </p:sp>
        <p:sp>
          <p:nvSpPr>
            <p:cNvPr id="134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食品生物化學暨實驗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35" name="群組 167"/>
          <p:cNvGrpSpPr>
            <a:grpSpLocks/>
          </p:cNvGrpSpPr>
          <p:nvPr/>
        </p:nvGrpSpPr>
        <p:grpSpPr bwMode="auto">
          <a:xfrm>
            <a:off x="937619" y="4112776"/>
            <a:ext cx="962905" cy="377634"/>
            <a:chOff x="5760000" y="6120000"/>
            <a:chExt cx="1008000" cy="649255"/>
          </a:xfrm>
        </p:grpSpPr>
        <p:sp>
          <p:nvSpPr>
            <p:cNvPr id="136" name="Rectangle 26"/>
            <p:cNvSpPr>
              <a:spLocks noChangeArrowheads="1"/>
            </p:cNvSpPr>
            <p:nvPr/>
          </p:nvSpPr>
          <p:spPr bwMode="auto">
            <a:xfrm>
              <a:off x="5760000" y="6120000"/>
              <a:ext cx="1008000" cy="216000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</a:t>
              </a:r>
              <a:r>
                <a:rPr lang="zh-TW" altLang="en-US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 </a:t>
              </a:r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S</a:t>
              </a:r>
              <a:r>
                <a:rPr lang="zh-TW" altLang="en-US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 </a:t>
              </a:r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(2,0)	)</a:t>
              </a:r>
            </a:p>
          </p:txBody>
        </p:sp>
        <p:sp>
          <p:nvSpPr>
            <p:cNvPr id="137" name="Rectangle 27"/>
            <p:cNvSpPr>
              <a:spLocks noChangeArrowheads="1"/>
            </p:cNvSpPr>
            <p:nvPr/>
          </p:nvSpPr>
          <p:spPr bwMode="auto">
            <a:xfrm>
              <a:off x="5760000" y="6335999"/>
              <a:ext cx="1008000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食品奈米科技</a:t>
              </a:r>
            </a:p>
          </p:txBody>
        </p:sp>
      </p:grpSp>
      <p:grpSp>
        <p:nvGrpSpPr>
          <p:cNvPr id="138" name="群組 137"/>
          <p:cNvGrpSpPr/>
          <p:nvPr/>
        </p:nvGrpSpPr>
        <p:grpSpPr>
          <a:xfrm>
            <a:off x="2017619" y="2492896"/>
            <a:ext cx="962905" cy="377634"/>
            <a:chOff x="622412" y="5214734"/>
            <a:chExt cx="962905" cy="377634"/>
          </a:xfrm>
        </p:grpSpPr>
        <p:sp>
          <p:nvSpPr>
            <p:cNvPr id="139" name="Rectangle 26"/>
            <p:cNvSpPr>
              <a:spLocks noChangeArrowheads="1"/>
            </p:cNvSpPr>
            <p:nvPr/>
          </p:nvSpPr>
          <p:spPr bwMode="auto">
            <a:xfrm>
              <a:off x="622412" y="5214734"/>
              <a:ext cx="962905" cy="125635"/>
            </a:xfrm>
            <a:prstGeom prst="rect">
              <a:avLst/>
            </a:prstGeom>
            <a:solidFill>
              <a:srgbClr val="3399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S(0,2) </a:t>
              </a:r>
            </a:p>
          </p:txBody>
        </p:sp>
        <p:sp>
          <p:nvSpPr>
            <p:cNvPr id="140" name="Rectangle 27"/>
            <p:cNvSpPr>
              <a:spLocks noChangeArrowheads="1"/>
            </p:cNvSpPr>
            <p:nvPr/>
          </p:nvSpPr>
          <p:spPr bwMode="auto">
            <a:xfrm>
              <a:off x="622412" y="5340368"/>
              <a:ext cx="962905" cy="25200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食品物性學</a:t>
              </a:r>
            </a:p>
          </p:txBody>
        </p:sp>
      </p:grpSp>
      <p:sp>
        <p:nvSpPr>
          <p:cNvPr id="150" name="圓角矩形 149"/>
          <p:cNvSpPr/>
          <p:nvPr/>
        </p:nvSpPr>
        <p:spPr bwMode="auto">
          <a:xfrm>
            <a:off x="611560" y="1124464"/>
            <a:ext cx="5112568" cy="4188343"/>
          </a:xfrm>
          <a:prstGeom prst="round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lIns="107747" tIns="53873" rIns="107747" bIns="53873" rtlCol="0" anchor="ctr"/>
          <a:lstStyle/>
          <a:p>
            <a:pPr algn="ctr" defTabSz="1028651"/>
            <a:endParaRPr lang="zh-TW" altLang="en-US" sz="800" b="1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152" name="圓角矩形 151"/>
          <p:cNvSpPr/>
          <p:nvPr/>
        </p:nvSpPr>
        <p:spPr bwMode="auto">
          <a:xfrm>
            <a:off x="6012160" y="1112865"/>
            <a:ext cx="2556792" cy="4199943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lIns="107747" tIns="53873" rIns="107747" bIns="53873" rtlCol="0" anchor="ctr"/>
          <a:lstStyle/>
          <a:p>
            <a:pPr algn="ctr" defTabSz="1028651"/>
            <a:endParaRPr lang="zh-TW" altLang="en-US" sz="800" b="1" dirty="0"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2319001" y="816967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+mj-ea"/>
                <a:ea typeface="+mj-ea"/>
              </a:rPr>
              <a:t>專業選修課程 </a:t>
            </a:r>
            <a:r>
              <a:rPr lang="en-US" altLang="zh-TW" sz="1400" b="1" dirty="0">
                <a:solidFill>
                  <a:srgbClr val="FF0000"/>
                </a:solidFill>
                <a:latin typeface="+mj-ea"/>
                <a:ea typeface="+mj-ea"/>
              </a:rPr>
              <a:t>(62)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7" name="文字方塊 156"/>
          <p:cNvSpPr txBox="1"/>
          <p:nvPr/>
        </p:nvSpPr>
        <p:spPr>
          <a:xfrm>
            <a:off x="6552728" y="816967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  <a:latin typeface="+mj-ea"/>
                <a:ea typeface="+mj-ea"/>
              </a:rPr>
              <a:t>專業強化課程 </a:t>
            </a:r>
            <a:r>
              <a:rPr lang="en-US" altLang="zh-TW" sz="1400" b="1" dirty="0">
                <a:solidFill>
                  <a:srgbClr val="FF0000"/>
                </a:solidFill>
                <a:latin typeface="+mj-ea"/>
                <a:ea typeface="+mj-ea"/>
              </a:rPr>
              <a:t>(25)</a:t>
            </a:r>
            <a:endParaRPr lang="zh-TW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141" name="群組 167"/>
          <p:cNvGrpSpPr>
            <a:grpSpLocks/>
          </p:cNvGrpSpPr>
          <p:nvPr/>
        </p:nvGrpSpPr>
        <p:grpSpPr bwMode="auto">
          <a:xfrm>
            <a:off x="2017616" y="4672881"/>
            <a:ext cx="962905" cy="377634"/>
            <a:chOff x="5266860" y="6137225"/>
            <a:chExt cx="1008000" cy="649253"/>
          </a:xfrm>
        </p:grpSpPr>
        <p:sp>
          <p:nvSpPr>
            <p:cNvPr id="142" name="Rectangle 26"/>
            <p:cNvSpPr>
              <a:spLocks noChangeArrowheads="1"/>
            </p:cNvSpPr>
            <p:nvPr/>
          </p:nvSpPr>
          <p:spPr bwMode="auto">
            <a:xfrm>
              <a:off x="5266861" y="6137225"/>
              <a:ext cx="1007999" cy="216000"/>
            </a:xfrm>
            <a:prstGeom prst="rect">
              <a:avLst/>
            </a:prstGeom>
            <a:solidFill>
              <a:srgbClr val="CC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3/4 S(1,1)</a:t>
              </a:r>
            </a:p>
          </p:txBody>
        </p:sp>
        <p:sp>
          <p:nvSpPr>
            <p:cNvPr id="143" name="Rectangle 27"/>
            <p:cNvSpPr>
              <a:spLocks noChangeArrowheads="1"/>
            </p:cNvSpPr>
            <p:nvPr/>
          </p:nvSpPr>
          <p:spPr bwMode="auto">
            <a:xfrm>
              <a:off x="5266860" y="6353223"/>
              <a:ext cx="1008000" cy="4332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/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專題研究</a:t>
              </a:r>
            </a:p>
          </p:txBody>
        </p:sp>
      </p:grpSp>
      <p:grpSp>
        <p:nvGrpSpPr>
          <p:cNvPr id="144" name="群組 167"/>
          <p:cNvGrpSpPr>
            <a:grpSpLocks/>
          </p:cNvGrpSpPr>
          <p:nvPr/>
        </p:nvGrpSpPr>
        <p:grpSpPr bwMode="auto">
          <a:xfrm>
            <a:off x="3275856" y="4672881"/>
            <a:ext cx="962905" cy="377634"/>
            <a:chOff x="5266860" y="6137225"/>
            <a:chExt cx="1008000" cy="649253"/>
          </a:xfrm>
        </p:grpSpPr>
        <p:sp>
          <p:nvSpPr>
            <p:cNvPr id="145" name="Rectangle 26"/>
            <p:cNvSpPr>
              <a:spLocks noChangeArrowheads="1"/>
            </p:cNvSpPr>
            <p:nvPr/>
          </p:nvSpPr>
          <p:spPr bwMode="auto">
            <a:xfrm>
              <a:off x="5266861" y="6137225"/>
              <a:ext cx="1007999" cy="216000"/>
            </a:xfrm>
            <a:prstGeom prst="rect">
              <a:avLst/>
            </a:prstGeom>
            <a:solidFill>
              <a:srgbClr val="CC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4 S(1,0)</a:t>
              </a:r>
            </a:p>
          </p:txBody>
        </p:sp>
        <p:sp>
          <p:nvSpPr>
            <p:cNvPr id="146" name="Rectangle 27"/>
            <p:cNvSpPr>
              <a:spLocks noChangeArrowheads="1"/>
            </p:cNvSpPr>
            <p:nvPr/>
          </p:nvSpPr>
          <p:spPr bwMode="auto">
            <a:xfrm>
              <a:off x="5266860" y="6353223"/>
              <a:ext cx="1008000" cy="43325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食品科技</a:t>
              </a:r>
              <a:endParaRPr lang="en-US" altLang="zh-TW" sz="800" b="1" dirty="0">
                <a:latin typeface="+mj-ea"/>
                <a:ea typeface="+mj-ea"/>
                <a:cs typeface="Times New Roman" pitchFamily="18" charset="0"/>
              </a:endParaRPr>
            </a:p>
            <a:p>
              <a:pPr algn="ctr" defTabSz="1028651">
                <a:lnSpc>
                  <a:spcPts val="9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專業實習</a:t>
              </a:r>
            </a:p>
          </p:txBody>
        </p:sp>
      </p:grpSp>
      <p:grpSp>
        <p:nvGrpSpPr>
          <p:cNvPr id="147" name="群組 167"/>
          <p:cNvGrpSpPr>
            <a:grpSpLocks/>
          </p:cNvGrpSpPr>
          <p:nvPr/>
        </p:nvGrpSpPr>
        <p:grpSpPr bwMode="auto">
          <a:xfrm>
            <a:off x="4355855" y="4672881"/>
            <a:ext cx="962905" cy="377632"/>
            <a:chOff x="5266860" y="6137225"/>
            <a:chExt cx="1008000" cy="649251"/>
          </a:xfrm>
        </p:grpSpPr>
        <p:sp>
          <p:nvSpPr>
            <p:cNvPr id="148" name="Rectangle 26"/>
            <p:cNvSpPr>
              <a:spLocks noChangeArrowheads="1"/>
            </p:cNvSpPr>
            <p:nvPr/>
          </p:nvSpPr>
          <p:spPr bwMode="auto">
            <a:xfrm>
              <a:off x="5266860" y="6137225"/>
              <a:ext cx="1008000" cy="216000"/>
            </a:xfrm>
            <a:prstGeom prst="rect">
              <a:avLst/>
            </a:prstGeom>
            <a:solidFill>
              <a:srgbClr val="CC99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53215" tIns="26607" rIns="53215" bIns="26607" anchor="ctr"/>
            <a:lstStyle/>
            <a:p>
              <a:pPr defTabSz="913515"/>
              <a:r>
                <a:rPr lang="en-US" altLang="zh-TW" sz="800" b="1" dirty="0">
                  <a:solidFill>
                    <a:schemeClr val="bg1"/>
                  </a:solidFill>
                  <a:latin typeface="+mj-ea"/>
                  <a:ea typeface="+mj-ea"/>
                  <a:cs typeface="Times New Roman" pitchFamily="18" charset="0"/>
                </a:rPr>
                <a:t>3 S(2,2)</a:t>
              </a:r>
            </a:p>
          </p:txBody>
        </p:sp>
        <p:sp>
          <p:nvSpPr>
            <p:cNvPr id="149" name="Rectangle 27"/>
            <p:cNvSpPr>
              <a:spLocks noChangeArrowheads="1"/>
            </p:cNvSpPr>
            <p:nvPr/>
          </p:nvSpPr>
          <p:spPr bwMode="auto">
            <a:xfrm>
              <a:off x="5266861" y="6353220"/>
              <a:ext cx="1007999" cy="43325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7747" tIns="53873" rIns="107747" bIns="53873" anchor="ctr"/>
            <a:lstStyle/>
            <a:p>
              <a:pPr algn="ctr" defTabSz="1028651">
                <a:lnSpc>
                  <a:spcPct val="70000"/>
                </a:lnSpc>
              </a:pPr>
              <a:r>
                <a:rPr lang="zh-TW" altLang="en-US" sz="800" b="1" dirty="0">
                  <a:latin typeface="+mj-ea"/>
                  <a:ea typeface="+mj-ea"/>
                  <a:cs typeface="Times New Roman" pitchFamily="18" charset="0"/>
                </a:rPr>
                <a:t>新產品研發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D934-B3C5-4B24-BE52-E249C593511C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25317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45" y="152398"/>
            <a:ext cx="4567424" cy="653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s-media-cache-ak0.pinimg.com/236x/b9/95/d8/b995d86eea468662800ae42cb9a0ea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4" y="381000"/>
            <a:ext cx="1366491" cy="210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619" y="4876799"/>
            <a:ext cx="1145096" cy="170905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0338-F8E5-4C58-A04F-412366BECA75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94697937"/>
      </p:ext>
    </p:extLst>
  </p:cSld>
  <p:clrMapOvr>
    <a:masterClrMapping/>
  </p:clrMapOvr>
  <p:transition spd="slow" advTm="1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96" y="108857"/>
            <a:ext cx="4653158" cy="666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E0338-F8E5-4C58-A04F-412366BECA75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72573044"/>
      </p:ext>
    </p:extLst>
  </p:cSld>
  <p:clrMapOvr>
    <a:masterClrMapping/>
  </p:clrMapOvr>
  <p:transition spd="slow" advTm="1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8940" y="577758"/>
            <a:ext cx="8615083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+mj-ea"/>
                <a:ea typeface="+mj-ea"/>
              </a:rPr>
              <a:t>食品加工與產品加值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922436963"/>
              </p:ext>
            </p:extLst>
          </p:nvPr>
        </p:nvGraphicFramePr>
        <p:xfrm>
          <a:off x="229820" y="2411505"/>
          <a:ext cx="2291300" cy="239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936950380"/>
              </p:ext>
            </p:extLst>
          </p:nvPr>
        </p:nvGraphicFramePr>
        <p:xfrm>
          <a:off x="2555776" y="1124744"/>
          <a:ext cx="2001573" cy="207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296880616"/>
              </p:ext>
            </p:extLst>
          </p:nvPr>
        </p:nvGraphicFramePr>
        <p:xfrm>
          <a:off x="6791586" y="2492896"/>
          <a:ext cx="224491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77807182"/>
              </p:ext>
            </p:extLst>
          </p:nvPr>
        </p:nvGraphicFramePr>
        <p:xfrm>
          <a:off x="4788024" y="1700808"/>
          <a:ext cx="1692000" cy="144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8" name="Picture 4" descr="「soybean」的圖片搜尋結果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6061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資料庫圖表 5"/>
          <p:cNvGraphicFramePr/>
          <p:nvPr>
            <p:extLst>
              <p:ext uri="{D42A27DB-BD31-4B8C-83A1-F6EECF244321}">
                <p14:modId xmlns:p14="http://schemas.microsoft.com/office/powerpoint/2010/main" val="2735404906"/>
              </p:ext>
            </p:extLst>
          </p:nvPr>
        </p:nvGraphicFramePr>
        <p:xfrm>
          <a:off x="1493468" y="3099541"/>
          <a:ext cx="6390899" cy="352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0D934-B3C5-4B24-BE52-E249C593511C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651963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688</TotalTime>
  <Words>1087</Words>
  <Application>Microsoft Office PowerPoint</Application>
  <PresentationFormat>如螢幕大小 (4:3)</PresentationFormat>
  <Paragraphs>272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微軟正黑體</vt:lpstr>
      <vt:lpstr>新細明體</vt:lpstr>
      <vt:lpstr>Calibri</vt:lpstr>
      <vt:lpstr>Franklin Gothic Book</vt:lpstr>
      <vt:lpstr>Garamond</vt:lpstr>
      <vt:lpstr>Perpetua</vt:lpstr>
      <vt:lpstr>Times New Roman</vt:lpstr>
      <vt:lpstr>Wingdings 2</vt:lpstr>
      <vt:lpstr>公正</vt:lpstr>
      <vt:lpstr>大學生發展任務</vt:lpstr>
      <vt:lpstr>PowerPoint 簡報</vt:lpstr>
      <vt:lpstr>系所發展史</vt:lpstr>
      <vt:lpstr>課程架構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教學設施</vt:lpstr>
      <vt:lpstr>授課教室及專業學生實驗室</vt:lpstr>
      <vt:lpstr>學生實習工廠</vt:lpstr>
      <vt:lpstr>食品品評室&amp;教師專業研究室</vt:lpstr>
      <vt:lpstr>服務學習</vt:lpstr>
      <vt:lpstr>輔大學生的特別任務</vt:lpstr>
      <vt:lpstr>使命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輔仁大學食品科學系簡介</dc:title>
  <dc:creator>Marie</dc:creator>
  <cp:lastModifiedBy>崇婉 徐</cp:lastModifiedBy>
  <cp:revision>441</cp:revision>
  <dcterms:created xsi:type="dcterms:W3CDTF">2009-05-14T07:55:14Z</dcterms:created>
  <dcterms:modified xsi:type="dcterms:W3CDTF">2023-09-05T00:53:49Z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TC100690491028</vt:lpwstr>
  </property>
</Properties>
</file>